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2" r:id="rId5"/>
    <p:sldId id="263" r:id="rId6"/>
    <p:sldId id="258" r:id="rId7"/>
    <p:sldId id="259"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54" d="100"/>
          <a:sy n="54" d="100"/>
        </p:scale>
        <p:origin x="360" y="2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A656BF-EC57-4283-B9E3-0856DF771314}"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297DAC54-DF44-484C-AAB7-098D37F6BF42}">
      <dgm:prSet/>
      <dgm:spPr/>
      <dgm:t>
        <a:bodyPr/>
        <a:lstStyle/>
        <a:p>
          <a:r>
            <a:rPr lang="en-AU"/>
            <a:t>EC is more than Co-Design</a:t>
          </a:r>
          <a:endParaRPr lang="en-US"/>
        </a:p>
      </dgm:t>
    </dgm:pt>
    <dgm:pt modelId="{60CBC9CD-9CE1-4E35-908F-F622BE9021F0}" type="parTrans" cxnId="{1B0E8D23-2596-4A12-B7EB-915921D0B6E5}">
      <dgm:prSet/>
      <dgm:spPr/>
      <dgm:t>
        <a:bodyPr/>
        <a:lstStyle/>
        <a:p>
          <a:endParaRPr lang="en-US"/>
        </a:p>
      </dgm:t>
    </dgm:pt>
    <dgm:pt modelId="{79C984B1-D966-4DDB-B0A9-A69E21ADD529}" type="sibTrans" cxnId="{1B0E8D23-2596-4A12-B7EB-915921D0B6E5}">
      <dgm:prSet/>
      <dgm:spPr/>
      <dgm:t>
        <a:bodyPr/>
        <a:lstStyle/>
        <a:p>
          <a:endParaRPr lang="en-US"/>
        </a:p>
      </dgm:t>
    </dgm:pt>
    <dgm:pt modelId="{56683A2D-52A5-42D7-9DEB-D566F463B020}">
      <dgm:prSet/>
      <dgm:spPr/>
      <dgm:t>
        <a:bodyPr/>
        <a:lstStyle/>
        <a:p>
          <a:r>
            <a:rPr lang="en-AU"/>
            <a:t>EC is more than Collective Impact</a:t>
          </a:r>
          <a:endParaRPr lang="en-US"/>
        </a:p>
      </dgm:t>
    </dgm:pt>
    <dgm:pt modelId="{1A93274C-9C61-4F2C-A105-486360023D4D}" type="parTrans" cxnId="{EAD9F3C3-4467-42A3-8375-761348472153}">
      <dgm:prSet/>
      <dgm:spPr/>
      <dgm:t>
        <a:bodyPr/>
        <a:lstStyle/>
        <a:p>
          <a:endParaRPr lang="en-US"/>
        </a:p>
      </dgm:t>
    </dgm:pt>
    <dgm:pt modelId="{661F2D1F-39DC-44E6-862E-E7BD0FE7455C}" type="sibTrans" cxnId="{EAD9F3C3-4467-42A3-8375-761348472153}">
      <dgm:prSet/>
      <dgm:spPr/>
      <dgm:t>
        <a:bodyPr/>
        <a:lstStyle/>
        <a:p>
          <a:endParaRPr lang="en-US"/>
        </a:p>
      </dgm:t>
    </dgm:pt>
    <dgm:pt modelId="{BFBA62C1-793E-4BB7-86BD-22485F5AAA14}">
      <dgm:prSet/>
      <dgm:spPr/>
      <dgm:t>
        <a:bodyPr/>
        <a:lstStyle/>
        <a:p>
          <a:r>
            <a:rPr lang="en-AU"/>
            <a:t>EC is more than Management by Outcomes</a:t>
          </a:r>
          <a:endParaRPr lang="en-US"/>
        </a:p>
      </dgm:t>
    </dgm:pt>
    <dgm:pt modelId="{BDFFDA38-6580-4995-A2C5-8E23C0D0E8EF}" type="parTrans" cxnId="{29AA51DA-F65A-41D9-BD76-A7C0573DE8EF}">
      <dgm:prSet/>
      <dgm:spPr/>
      <dgm:t>
        <a:bodyPr/>
        <a:lstStyle/>
        <a:p>
          <a:endParaRPr lang="en-US"/>
        </a:p>
      </dgm:t>
    </dgm:pt>
    <dgm:pt modelId="{543077A0-23EC-421C-A2C2-94BFA947FE5F}" type="sibTrans" cxnId="{29AA51DA-F65A-41D9-BD76-A7C0573DE8EF}">
      <dgm:prSet/>
      <dgm:spPr/>
      <dgm:t>
        <a:bodyPr/>
        <a:lstStyle/>
        <a:p>
          <a:endParaRPr lang="en-US"/>
        </a:p>
      </dgm:t>
    </dgm:pt>
    <dgm:pt modelId="{BE92591E-109E-487E-BD1F-1015843CF434}">
      <dgm:prSet/>
      <dgm:spPr/>
      <dgm:t>
        <a:bodyPr/>
        <a:lstStyle/>
        <a:p>
          <a:r>
            <a:rPr lang="en-AU"/>
            <a:t>EC is more than Indigenisation of a service</a:t>
          </a:r>
          <a:endParaRPr lang="en-US"/>
        </a:p>
      </dgm:t>
    </dgm:pt>
    <dgm:pt modelId="{60BD423C-FB52-480B-9061-04E2B0894AE6}" type="parTrans" cxnId="{8D63B24E-7F96-4029-9861-660BF03F0BCC}">
      <dgm:prSet/>
      <dgm:spPr/>
      <dgm:t>
        <a:bodyPr/>
        <a:lstStyle/>
        <a:p>
          <a:endParaRPr lang="en-US"/>
        </a:p>
      </dgm:t>
    </dgm:pt>
    <dgm:pt modelId="{897BE0E6-B5F1-4B9A-B195-528A73C431E5}" type="sibTrans" cxnId="{8D63B24E-7F96-4029-9861-660BF03F0BCC}">
      <dgm:prSet/>
      <dgm:spPr/>
      <dgm:t>
        <a:bodyPr/>
        <a:lstStyle/>
        <a:p>
          <a:endParaRPr lang="en-US"/>
        </a:p>
      </dgm:t>
    </dgm:pt>
    <dgm:pt modelId="{DD3EE55B-EE8C-4F01-A571-8650036CEFFD}">
      <dgm:prSet/>
      <dgm:spPr/>
      <dgm:t>
        <a:bodyPr/>
        <a:lstStyle/>
        <a:p>
          <a:r>
            <a:rPr lang="en-AU"/>
            <a:t>It is more than community consultation and more than community engagement.</a:t>
          </a:r>
          <a:endParaRPr lang="en-US"/>
        </a:p>
      </dgm:t>
    </dgm:pt>
    <dgm:pt modelId="{8A99158E-B596-4ABD-B680-80EFE1F005BA}" type="parTrans" cxnId="{E0B6FAC7-5D8A-48AD-85B3-37397B7B61D1}">
      <dgm:prSet/>
      <dgm:spPr/>
      <dgm:t>
        <a:bodyPr/>
        <a:lstStyle/>
        <a:p>
          <a:endParaRPr lang="en-US"/>
        </a:p>
      </dgm:t>
    </dgm:pt>
    <dgm:pt modelId="{30817477-CEE7-4AAB-82DC-4627A06B0FAA}" type="sibTrans" cxnId="{E0B6FAC7-5D8A-48AD-85B3-37397B7B61D1}">
      <dgm:prSet/>
      <dgm:spPr/>
      <dgm:t>
        <a:bodyPr/>
        <a:lstStyle/>
        <a:p>
          <a:endParaRPr lang="en-US"/>
        </a:p>
      </dgm:t>
    </dgm:pt>
    <dgm:pt modelId="{35D5FA47-6F92-4E3B-B893-2E7BC25F76A7}">
      <dgm:prSet custT="1"/>
      <dgm:spPr/>
      <dgm:t>
        <a:bodyPr/>
        <a:lstStyle/>
        <a:p>
          <a:r>
            <a:rPr lang="en-AU" sz="2000" b="1" dirty="0"/>
            <a:t>EC is Structural Reform.  It represents all of the above PLUS a fundamental shift in authority towards Indigenous Leadership</a:t>
          </a:r>
          <a:r>
            <a:rPr lang="en-AU" sz="1900" dirty="0"/>
            <a:t>.</a:t>
          </a:r>
          <a:endParaRPr lang="en-US" sz="1900" dirty="0"/>
        </a:p>
      </dgm:t>
    </dgm:pt>
    <dgm:pt modelId="{C576C104-1ECB-4604-9DA7-F4B93DABE067}" type="parTrans" cxnId="{976DB9ED-9DF6-4DE2-A625-E7A8DCF54625}">
      <dgm:prSet/>
      <dgm:spPr/>
      <dgm:t>
        <a:bodyPr/>
        <a:lstStyle/>
        <a:p>
          <a:endParaRPr lang="en-US"/>
        </a:p>
      </dgm:t>
    </dgm:pt>
    <dgm:pt modelId="{6CB17C73-4456-4426-9F98-DD62BB2E84BE}" type="sibTrans" cxnId="{976DB9ED-9DF6-4DE2-A625-E7A8DCF54625}">
      <dgm:prSet/>
      <dgm:spPr/>
      <dgm:t>
        <a:bodyPr/>
        <a:lstStyle/>
        <a:p>
          <a:endParaRPr lang="en-US"/>
        </a:p>
      </dgm:t>
    </dgm:pt>
    <dgm:pt modelId="{FFFF3AB5-95CF-4E9F-BDA0-7BBCC249EEE1}" type="pres">
      <dgm:prSet presAssocID="{36A656BF-EC57-4283-B9E3-0856DF771314}" presName="vert0" presStyleCnt="0">
        <dgm:presLayoutVars>
          <dgm:dir/>
          <dgm:animOne val="branch"/>
          <dgm:animLvl val="lvl"/>
        </dgm:presLayoutVars>
      </dgm:prSet>
      <dgm:spPr/>
    </dgm:pt>
    <dgm:pt modelId="{668D276F-1B69-473D-800E-AD5222C3562E}" type="pres">
      <dgm:prSet presAssocID="{297DAC54-DF44-484C-AAB7-098D37F6BF42}" presName="thickLine" presStyleLbl="alignNode1" presStyleIdx="0" presStyleCnt="6"/>
      <dgm:spPr/>
    </dgm:pt>
    <dgm:pt modelId="{9378ABC9-D23A-41CB-9F1B-6D679C9928EA}" type="pres">
      <dgm:prSet presAssocID="{297DAC54-DF44-484C-AAB7-098D37F6BF42}" presName="horz1" presStyleCnt="0"/>
      <dgm:spPr/>
    </dgm:pt>
    <dgm:pt modelId="{3077969D-5AF6-49A0-A0EC-7B4EEE95EB39}" type="pres">
      <dgm:prSet presAssocID="{297DAC54-DF44-484C-AAB7-098D37F6BF42}" presName="tx1" presStyleLbl="revTx" presStyleIdx="0" presStyleCnt="6"/>
      <dgm:spPr/>
    </dgm:pt>
    <dgm:pt modelId="{7D5192F1-F9E7-494D-9C6F-2E41DBA1AB5C}" type="pres">
      <dgm:prSet presAssocID="{297DAC54-DF44-484C-AAB7-098D37F6BF42}" presName="vert1" presStyleCnt="0"/>
      <dgm:spPr/>
    </dgm:pt>
    <dgm:pt modelId="{6E963533-9953-4770-A1C1-7A6EE5000F15}" type="pres">
      <dgm:prSet presAssocID="{56683A2D-52A5-42D7-9DEB-D566F463B020}" presName="thickLine" presStyleLbl="alignNode1" presStyleIdx="1" presStyleCnt="6"/>
      <dgm:spPr/>
    </dgm:pt>
    <dgm:pt modelId="{58C673C6-82E9-479C-9EEF-C0EA5724E7DE}" type="pres">
      <dgm:prSet presAssocID="{56683A2D-52A5-42D7-9DEB-D566F463B020}" presName="horz1" presStyleCnt="0"/>
      <dgm:spPr/>
    </dgm:pt>
    <dgm:pt modelId="{6A1A6B1D-0752-4AC1-8D83-A857CF1040E0}" type="pres">
      <dgm:prSet presAssocID="{56683A2D-52A5-42D7-9DEB-D566F463B020}" presName="tx1" presStyleLbl="revTx" presStyleIdx="1" presStyleCnt="6"/>
      <dgm:spPr/>
    </dgm:pt>
    <dgm:pt modelId="{154A8994-1738-46B1-8B95-5AE3C52408F6}" type="pres">
      <dgm:prSet presAssocID="{56683A2D-52A5-42D7-9DEB-D566F463B020}" presName="vert1" presStyleCnt="0"/>
      <dgm:spPr/>
    </dgm:pt>
    <dgm:pt modelId="{F1BF85E7-336F-46CB-9163-0C8BF9B4420B}" type="pres">
      <dgm:prSet presAssocID="{BFBA62C1-793E-4BB7-86BD-22485F5AAA14}" presName="thickLine" presStyleLbl="alignNode1" presStyleIdx="2" presStyleCnt="6"/>
      <dgm:spPr/>
    </dgm:pt>
    <dgm:pt modelId="{D4A17C36-FF77-43DF-A319-C31878AE7D99}" type="pres">
      <dgm:prSet presAssocID="{BFBA62C1-793E-4BB7-86BD-22485F5AAA14}" presName="horz1" presStyleCnt="0"/>
      <dgm:spPr/>
    </dgm:pt>
    <dgm:pt modelId="{3A82D532-16E9-469F-B29E-19A7383001F5}" type="pres">
      <dgm:prSet presAssocID="{BFBA62C1-793E-4BB7-86BD-22485F5AAA14}" presName="tx1" presStyleLbl="revTx" presStyleIdx="2" presStyleCnt="6"/>
      <dgm:spPr/>
    </dgm:pt>
    <dgm:pt modelId="{064A88E3-D28F-4728-9688-85D2BA4F8C9A}" type="pres">
      <dgm:prSet presAssocID="{BFBA62C1-793E-4BB7-86BD-22485F5AAA14}" presName="vert1" presStyleCnt="0"/>
      <dgm:spPr/>
    </dgm:pt>
    <dgm:pt modelId="{6384E4B1-646F-4BE3-9705-B5B3222F0505}" type="pres">
      <dgm:prSet presAssocID="{BE92591E-109E-487E-BD1F-1015843CF434}" presName="thickLine" presStyleLbl="alignNode1" presStyleIdx="3" presStyleCnt="6"/>
      <dgm:spPr/>
    </dgm:pt>
    <dgm:pt modelId="{EBDB650D-10BD-43F6-9B4B-136D9A288E1C}" type="pres">
      <dgm:prSet presAssocID="{BE92591E-109E-487E-BD1F-1015843CF434}" presName="horz1" presStyleCnt="0"/>
      <dgm:spPr/>
    </dgm:pt>
    <dgm:pt modelId="{8C2EDBAE-9C87-4CF1-9933-CAA19C039862}" type="pres">
      <dgm:prSet presAssocID="{BE92591E-109E-487E-BD1F-1015843CF434}" presName="tx1" presStyleLbl="revTx" presStyleIdx="3" presStyleCnt="6"/>
      <dgm:spPr/>
    </dgm:pt>
    <dgm:pt modelId="{BB016667-AEAB-4B78-89EC-6D6460D458E1}" type="pres">
      <dgm:prSet presAssocID="{BE92591E-109E-487E-BD1F-1015843CF434}" presName="vert1" presStyleCnt="0"/>
      <dgm:spPr/>
    </dgm:pt>
    <dgm:pt modelId="{13333E91-10ED-4720-BBB5-263D1C5470BB}" type="pres">
      <dgm:prSet presAssocID="{DD3EE55B-EE8C-4F01-A571-8650036CEFFD}" presName="thickLine" presStyleLbl="alignNode1" presStyleIdx="4" presStyleCnt="6"/>
      <dgm:spPr/>
    </dgm:pt>
    <dgm:pt modelId="{FD653427-4277-457B-818F-4471605B1313}" type="pres">
      <dgm:prSet presAssocID="{DD3EE55B-EE8C-4F01-A571-8650036CEFFD}" presName="horz1" presStyleCnt="0"/>
      <dgm:spPr/>
    </dgm:pt>
    <dgm:pt modelId="{5DE32AB6-2EF6-4359-9081-E896D3E1D6D6}" type="pres">
      <dgm:prSet presAssocID="{DD3EE55B-EE8C-4F01-A571-8650036CEFFD}" presName="tx1" presStyleLbl="revTx" presStyleIdx="4" presStyleCnt="6"/>
      <dgm:spPr/>
    </dgm:pt>
    <dgm:pt modelId="{7440EFD6-0139-4F88-8FE4-AA24E5966990}" type="pres">
      <dgm:prSet presAssocID="{DD3EE55B-EE8C-4F01-A571-8650036CEFFD}" presName="vert1" presStyleCnt="0"/>
      <dgm:spPr/>
    </dgm:pt>
    <dgm:pt modelId="{9ECA13FC-303B-4509-9528-FD8A8D798EF4}" type="pres">
      <dgm:prSet presAssocID="{35D5FA47-6F92-4E3B-B893-2E7BC25F76A7}" presName="thickLine" presStyleLbl="alignNode1" presStyleIdx="5" presStyleCnt="6"/>
      <dgm:spPr/>
    </dgm:pt>
    <dgm:pt modelId="{A164F334-C7AD-4C72-8BED-82CEDC289764}" type="pres">
      <dgm:prSet presAssocID="{35D5FA47-6F92-4E3B-B893-2E7BC25F76A7}" presName="horz1" presStyleCnt="0"/>
      <dgm:spPr/>
    </dgm:pt>
    <dgm:pt modelId="{B38A83F0-9072-4415-8E38-EE1BADFB4F11}" type="pres">
      <dgm:prSet presAssocID="{35D5FA47-6F92-4E3B-B893-2E7BC25F76A7}" presName="tx1" presStyleLbl="revTx" presStyleIdx="5" presStyleCnt="6"/>
      <dgm:spPr/>
    </dgm:pt>
    <dgm:pt modelId="{9255A153-5D7D-495A-AC4C-161A8CA2E399}" type="pres">
      <dgm:prSet presAssocID="{35D5FA47-6F92-4E3B-B893-2E7BC25F76A7}" presName="vert1" presStyleCnt="0"/>
      <dgm:spPr/>
    </dgm:pt>
  </dgm:ptLst>
  <dgm:cxnLst>
    <dgm:cxn modelId="{1B0E8D23-2596-4A12-B7EB-915921D0B6E5}" srcId="{36A656BF-EC57-4283-B9E3-0856DF771314}" destId="{297DAC54-DF44-484C-AAB7-098D37F6BF42}" srcOrd="0" destOrd="0" parTransId="{60CBC9CD-9CE1-4E35-908F-F622BE9021F0}" sibTransId="{79C984B1-D966-4DDB-B0A9-A69E21ADD529}"/>
    <dgm:cxn modelId="{6EE68928-EBC1-4617-831F-61C1345F6F7A}" type="presOf" srcId="{56683A2D-52A5-42D7-9DEB-D566F463B020}" destId="{6A1A6B1D-0752-4AC1-8D83-A857CF1040E0}" srcOrd="0" destOrd="0" presId="urn:microsoft.com/office/officeart/2008/layout/LinedList"/>
    <dgm:cxn modelId="{9477192B-1153-4482-8222-DA8D597B11FB}" type="presOf" srcId="{BFBA62C1-793E-4BB7-86BD-22485F5AAA14}" destId="{3A82D532-16E9-469F-B29E-19A7383001F5}" srcOrd="0" destOrd="0" presId="urn:microsoft.com/office/officeart/2008/layout/LinedList"/>
    <dgm:cxn modelId="{8D63B24E-7F96-4029-9861-660BF03F0BCC}" srcId="{36A656BF-EC57-4283-B9E3-0856DF771314}" destId="{BE92591E-109E-487E-BD1F-1015843CF434}" srcOrd="3" destOrd="0" parTransId="{60BD423C-FB52-480B-9061-04E2B0894AE6}" sibTransId="{897BE0E6-B5F1-4B9A-B195-528A73C431E5}"/>
    <dgm:cxn modelId="{D8CE89AA-2425-4E0E-ADFB-40C9022F4745}" type="presOf" srcId="{297DAC54-DF44-484C-AAB7-098D37F6BF42}" destId="{3077969D-5AF6-49A0-A0EC-7B4EEE95EB39}" srcOrd="0" destOrd="0" presId="urn:microsoft.com/office/officeart/2008/layout/LinedList"/>
    <dgm:cxn modelId="{A8C587AB-C167-420E-A506-CD5625C32474}" type="presOf" srcId="{35D5FA47-6F92-4E3B-B893-2E7BC25F76A7}" destId="{B38A83F0-9072-4415-8E38-EE1BADFB4F11}" srcOrd="0" destOrd="0" presId="urn:microsoft.com/office/officeart/2008/layout/LinedList"/>
    <dgm:cxn modelId="{EAD9F3C3-4467-42A3-8375-761348472153}" srcId="{36A656BF-EC57-4283-B9E3-0856DF771314}" destId="{56683A2D-52A5-42D7-9DEB-D566F463B020}" srcOrd="1" destOrd="0" parTransId="{1A93274C-9C61-4F2C-A105-486360023D4D}" sibTransId="{661F2D1F-39DC-44E6-862E-E7BD0FE7455C}"/>
    <dgm:cxn modelId="{E42C86C6-D7AB-4C34-AB5F-47D62F026F08}" type="presOf" srcId="{36A656BF-EC57-4283-B9E3-0856DF771314}" destId="{FFFF3AB5-95CF-4E9F-BDA0-7BBCC249EEE1}" srcOrd="0" destOrd="0" presId="urn:microsoft.com/office/officeart/2008/layout/LinedList"/>
    <dgm:cxn modelId="{E0B6FAC7-5D8A-48AD-85B3-37397B7B61D1}" srcId="{36A656BF-EC57-4283-B9E3-0856DF771314}" destId="{DD3EE55B-EE8C-4F01-A571-8650036CEFFD}" srcOrd="4" destOrd="0" parTransId="{8A99158E-B596-4ABD-B680-80EFE1F005BA}" sibTransId="{30817477-CEE7-4AAB-82DC-4627A06B0FAA}"/>
    <dgm:cxn modelId="{8DC5CFC8-33B6-4885-A7CA-C156C5F6F766}" type="presOf" srcId="{BE92591E-109E-487E-BD1F-1015843CF434}" destId="{8C2EDBAE-9C87-4CF1-9933-CAA19C039862}" srcOrd="0" destOrd="0" presId="urn:microsoft.com/office/officeart/2008/layout/LinedList"/>
    <dgm:cxn modelId="{FE72CFD5-1D98-44AA-9F7B-52B5914D638A}" type="presOf" srcId="{DD3EE55B-EE8C-4F01-A571-8650036CEFFD}" destId="{5DE32AB6-2EF6-4359-9081-E896D3E1D6D6}" srcOrd="0" destOrd="0" presId="urn:microsoft.com/office/officeart/2008/layout/LinedList"/>
    <dgm:cxn modelId="{29AA51DA-F65A-41D9-BD76-A7C0573DE8EF}" srcId="{36A656BF-EC57-4283-B9E3-0856DF771314}" destId="{BFBA62C1-793E-4BB7-86BD-22485F5AAA14}" srcOrd="2" destOrd="0" parTransId="{BDFFDA38-6580-4995-A2C5-8E23C0D0E8EF}" sibTransId="{543077A0-23EC-421C-A2C2-94BFA947FE5F}"/>
    <dgm:cxn modelId="{976DB9ED-9DF6-4DE2-A625-E7A8DCF54625}" srcId="{36A656BF-EC57-4283-B9E3-0856DF771314}" destId="{35D5FA47-6F92-4E3B-B893-2E7BC25F76A7}" srcOrd="5" destOrd="0" parTransId="{C576C104-1ECB-4604-9DA7-F4B93DABE067}" sibTransId="{6CB17C73-4456-4426-9F98-DD62BB2E84BE}"/>
    <dgm:cxn modelId="{53441177-71C6-427C-938B-B3CD0A9D73F2}" type="presParOf" srcId="{FFFF3AB5-95CF-4E9F-BDA0-7BBCC249EEE1}" destId="{668D276F-1B69-473D-800E-AD5222C3562E}" srcOrd="0" destOrd="0" presId="urn:microsoft.com/office/officeart/2008/layout/LinedList"/>
    <dgm:cxn modelId="{4A20A17B-5BA8-4CAD-A782-29A32CA12954}" type="presParOf" srcId="{FFFF3AB5-95CF-4E9F-BDA0-7BBCC249EEE1}" destId="{9378ABC9-D23A-41CB-9F1B-6D679C9928EA}" srcOrd="1" destOrd="0" presId="urn:microsoft.com/office/officeart/2008/layout/LinedList"/>
    <dgm:cxn modelId="{711855E5-32F9-462C-A02C-CC2373BE3DA0}" type="presParOf" srcId="{9378ABC9-D23A-41CB-9F1B-6D679C9928EA}" destId="{3077969D-5AF6-49A0-A0EC-7B4EEE95EB39}" srcOrd="0" destOrd="0" presId="urn:microsoft.com/office/officeart/2008/layout/LinedList"/>
    <dgm:cxn modelId="{6CBA0459-59BD-4F35-AFEC-805FE29097C1}" type="presParOf" srcId="{9378ABC9-D23A-41CB-9F1B-6D679C9928EA}" destId="{7D5192F1-F9E7-494D-9C6F-2E41DBA1AB5C}" srcOrd="1" destOrd="0" presId="urn:microsoft.com/office/officeart/2008/layout/LinedList"/>
    <dgm:cxn modelId="{97D15B18-73A5-4001-8FF6-0CFEA0472466}" type="presParOf" srcId="{FFFF3AB5-95CF-4E9F-BDA0-7BBCC249EEE1}" destId="{6E963533-9953-4770-A1C1-7A6EE5000F15}" srcOrd="2" destOrd="0" presId="urn:microsoft.com/office/officeart/2008/layout/LinedList"/>
    <dgm:cxn modelId="{EC79F533-E0BC-4F40-8686-61C31E7E26DE}" type="presParOf" srcId="{FFFF3AB5-95CF-4E9F-BDA0-7BBCC249EEE1}" destId="{58C673C6-82E9-479C-9EEF-C0EA5724E7DE}" srcOrd="3" destOrd="0" presId="urn:microsoft.com/office/officeart/2008/layout/LinedList"/>
    <dgm:cxn modelId="{60E962D2-13D3-4FC3-BBAB-435593827785}" type="presParOf" srcId="{58C673C6-82E9-479C-9EEF-C0EA5724E7DE}" destId="{6A1A6B1D-0752-4AC1-8D83-A857CF1040E0}" srcOrd="0" destOrd="0" presId="urn:microsoft.com/office/officeart/2008/layout/LinedList"/>
    <dgm:cxn modelId="{510BD422-87DA-4D9A-B975-B96D01BB2677}" type="presParOf" srcId="{58C673C6-82E9-479C-9EEF-C0EA5724E7DE}" destId="{154A8994-1738-46B1-8B95-5AE3C52408F6}" srcOrd="1" destOrd="0" presId="urn:microsoft.com/office/officeart/2008/layout/LinedList"/>
    <dgm:cxn modelId="{9B8C0015-266E-4C15-9689-060DE92724FD}" type="presParOf" srcId="{FFFF3AB5-95CF-4E9F-BDA0-7BBCC249EEE1}" destId="{F1BF85E7-336F-46CB-9163-0C8BF9B4420B}" srcOrd="4" destOrd="0" presId="urn:microsoft.com/office/officeart/2008/layout/LinedList"/>
    <dgm:cxn modelId="{6DC91171-813E-491E-A779-BFDB29AFC09D}" type="presParOf" srcId="{FFFF3AB5-95CF-4E9F-BDA0-7BBCC249EEE1}" destId="{D4A17C36-FF77-43DF-A319-C31878AE7D99}" srcOrd="5" destOrd="0" presId="urn:microsoft.com/office/officeart/2008/layout/LinedList"/>
    <dgm:cxn modelId="{9C3210D9-B470-42E7-A802-07C64CC66322}" type="presParOf" srcId="{D4A17C36-FF77-43DF-A319-C31878AE7D99}" destId="{3A82D532-16E9-469F-B29E-19A7383001F5}" srcOrd="0" destOrd="0" presId="urn:microsoft.com/office/officeart/2008/layout/LinedList"/>
    <dgm:cxn modelId="{FCE22FCA-2CFE-44D9-8F04-4FC68B27EFD7}" type="presParOf" srcId="{D4A17C36-FF77-43DF-A319-C31878AE7D99}" destId="{064A88E3-D28F-4728-9688-85D2BA4F8C9A}" srcOrd="1" destOrd="0" presId="urn:microsoft.com/office/officeart/2008/layout/LinedList"/>
    <dgm:cxn modelId="{3370CBB4-7FBC-420C-8411-F21FF28F9454}" type="presParOf" srcId="{FFFF3AB5-95CF-4E9F-BDA0-7BBCC249EEE1}" destId="{6384E4B1-646F-4BE3-9705-B5B3222F0505}" srcOrd="6" destOrd="0" presId="urn:microsoft.com/office/officeart/2008/layout/LinedList"/>
    <dgm:cxn modelId="{B6753B16-BBC3-4421-8B98-923787B4D4DD}" type="presParOf" srcId="{FFFF3AB5-95CF-4E9F-BDA0-7BBCC249EEE1}" destId="{EBDB650D-10BD-43F6-9B4B-136D9A288E1C}" srcOrd="7" destOrd="0" presId="urn:microsoft.com/office/officeart/2008/layout/LinedList"/>
    <dgm:cxn modelId="{A7D16A54-95F8-4D43-9ACE-8AE6538AFB18}" type="presParOf" srcId="{EBDB650D-10BD-43F6-9B4B-136D9A288E1C}" destId="{8C2EDBAE-9C87-4CF1-9933-CAA19C039862}" srcOrd="0" destOrd="0" presId="urn:microsoft.com/office/officeart/2008/layout/LinedList"/>
    <dgm:cxn modelId="{A6B2171E-D3EF-447F-99AE-3D1261459D11}" type="presParOf" srcId="{EBDB650D-10BD-43F6-9B4B-136D9A288E1C}" destId="{BB016667-AEAB-4B78-89EC-6D6460D458E1}" srcOrd="1" destOrd="0" presId="urn:microsoft.com/office/officeart/2008/layout/LinedList"/>
    <dgm:cxn modelId="{8A4F0AE5-CDE4-4C3E-A348-6B43EDC601A5}" type="presParOf" srcId="{FFFF3AB5-95CF-4E9F-BDA0-7BBCC249EEE1}" destId="{13333E91-10ED-4720-BBB5-263D1C5470BB}" srcOrd="8" destOrd="0" presId="urn:microsoft.com/office/officeart/2008/layout/LinedList"/>
    <dgm:cxn modelId="{F3C503F3-1E9A-4F7F-AF75-FE5E2FD4D38C}" type="presParOf" srcId="{FFFF3AB5-95CF-4E9F-BDA0-7BBCC249EEE1}" destId="{FD653427-4277-457B-818F-4471605B1313}" srcOrd="9" destOrd="0" presId="urn:microsoft.com/office/officeart/2008/layout/LinedList"/>
    <dgm:cxn modelId="{CE776689-1C62-429F-9870-4D16DF33B2A1}" type="presParOf" srcId="{FD653427-4277-457B-818F-4471605B1313}" destId="{5DE32AB6-2EF6-4359-9081-E896D3E1D6D6}" srcOrd="0" destOrd="0" presId="urn:microsoft.com/office/officeart/2008/layout/LinedList"/>
    <dgm:cxn modelId="{66A922D1-AA35-4875-B12D-C40887A79569}" type="presParOf" srcId="{FD653427-4277-457B-818F-4471605B1313}" destId="{7440EFD6-0139-4F88-8FE4-AA24E5966990}" srcOrd="1" destOrd="0" presId="urn:microsoft.com/office/officeart/2008/layout/LinedList"/>
    <dgm:cxn modelId="{E7D7DECC-B2B7-4DB4-BCC1-45C42E1BFEBB}" type="presParOf" srcId="{FFFF3AB5-95CF-4E9F-BDA0-7BBCC249EEE1}" destId="{9ECA13FC-303B-4509-9528-FD8A8D798EF4}" srcOrd="10" destOrd="0" presId="urn:microsoft.com/office/officeart/2008/layout/LinedList"/>
    <dgm:cxn modelId="{9A5A9A4B-3FCD-4866-AA2E-9726D1595542}" type="presParOf" srcId="{FFFF3AB5-95CF-4E9F-BDA0-7BBCC249EEE1}" destId="{A164F334-C7AD-4C72-8BED-82CEDC289764}" srcOrd="11" destOrd="0" presId="urn:microsoft.com/office/officeart/2008/layout/LinedList"/>
    <dgm:cxn modelId="{54FFFCD7-593F-4BC9-8A5E-1520F6175CA4}" type="presParOf" srcId="{A164F334-C7AD-4C72-8BED-82CEDC289764}" destId="{B38A83F0-9072-4415-8E38-EE1BADFB4F11}" srcOrd="0" destOrd="0" presId="urn:microsoft.com/office/officeart/2008/layout/LinedList"/>
    <dgm:cxn modelId="{A436A37A-174E-47FE-80A1-AD1D2B110E64}" type="presParOf" srcId="{A164F334-C7AD-4C72-8BED-82CEDC289764}" destId="{9255A153-5D7D-495A-AC4C-161A8CA2E39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786769-0AE4-4C4B-8F84-529EEE52520A}"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FA430BF6-E070-4FBF-9930-AAA655E9C4FE}">
      <dgm:prSet/>
      <dgm:spPr/>
      <dgm:t>
        <a:bodyPr/>
        <a:lstStyle/>
        <a:p>
          <a:r>
            <a:rPr lang="en-AU"/>
            <a:t>What steps have you taken to build an Evaluation Culture in your organisation?</a:t>
          </a:r>
          <a:endParaRPr lang="en-US"/>
        </a:p>
      </dgm:t>
    </dgm:pt>
    <dgm:pt modelId="{6EE99D9C-0E97-4B4B-9A55-73E7752EF240}" type="parTrans" cxnId="{FDE7D2C5-ED44-498D-A843-C1CD1AC14D1D}">
      <dgm:prSet/>
      <dgm:spPr/>
      <dgm:t>
        <a:bodyPr/>
        <a:lstStyle/>
        <a:p>
          <a:endParaRPr lang="en-US"/>
        </a:p>
      </dgm:t>
    </dgm:pt>
    <dgm:pt modelId="{232766E7-B263-46C2-8F9B-1F23CB785524}" type="sibTrans" cxnId="{FDE7D2C5-ED44-498D-A843-C1CD1AC14D1D}">
      <dgm:prSet/>
      <dgm:spPr/>
      <dgm:t>
        <a:bodyPr/>
        <a:lstStyle/>
        <a:p>
          <a:endParaRPr lang="en-US"/>
        </a:p>
      </dgm:t>
    </dgm:pt>
    <dgm:pt modelId="{BACB71E4-F0FD-47C1-B713-AFDED89DB04A}">
      <dgm:prSet/>
      <dgm:spPr/>
      <dgm:t>
        <a:bodyPr/>
        <a:lstStyle/>
        <a:p>
          <a:r>
            <a:rPr lang="en-AU"/>
            <a:t>What investments have you made in improving data collection and data management to ensure you have the capacity to report on outcomes and impacts?</a:t>
          </a:r>
          <a:endParaRPr lang="en-US"/>
        </a:p>
      </dgm:t>
    </dgm:pt>
    <dgm:pt modelId="{C7E3202C-9CB9-432D-AC73-C565877D1D8B}" type="parTrans" cxnId="{61D60DB2-7ED1-42D1-928C-AA84A8DFD807}">
      <dgm:prSet/>
      <dgm:spPr/>
      <dgm:t>
        <a:bodyPr/>
        <a:lstStyle/>
        <a:p>
          <a:endParaRPr lang="en-US"/>
        </a:p>
      </dgm:t>
    </dgm:pt>
    <dgm:pt modelId="{EE6C0780-6F44-4FD2-AAEE-D3CC23B16472}" type="sibTrans" cxnId="{61D60DB2-7ED1-42D1-928C-AA84A8DFD807}">
      <dgm:prSet/>
      <dgm:spPr/>
      <dgm:t>
        <a:bodyPr/>
        <a:lstStyle/>
        <a:p>
          <a:endParaRPr lang="en-US"/>
        </a:p>
      </dgm:t>
    </dgm:pt>
    <dgm:pt modelId="{67A648C0-E9C4-48FE-93D8-84E5B1EB18BD}">
      <dgm:prSet/>
      <dgm:spPr/>
      <dgm:t>
        <a:bodyPr/>
        <a:lstStyle/>
        <a:p>
          <a:r>
            <a:rPr lang="en-AU"/>
            <a:t>Do you have an M &amp; E Framework for your organisation?</a:t>
          </a:r>
          <a:endParaRPr lang="en-US"/>
        </a:p>
      </dgm:t>
    </dgm:pt>
    <dgm:pt modelId="{6290EED8-1A0F-4A1C-B7BF-660E53AFE719}" type="parTrans" cxnId="{00CFA02B-8868-4AC9-B1D9-E1BFDB48D7E7}">
      <dgm:prSet/>
      <dgm:spPr/>
      <dgm:t>
        <a:bodyPr/>
        <a:lstStyle/>
        <a:p>
          <a:endParaRPr lang="en-US"/>
        </a:p>
      </dgm:t>
    </dgm:pt>
    <dgm:pt modelId="{71456C27-E1D7-4032-AD4C-2298D8E013CD}" type="sibTrans" cxnId="{00CFA02B-8868-4AC9-B1D9-E1BFDB48D7E7}">
      <dgm:prSet/>
      <dgm:spPr/>
      <dgm:t>
        <a:bodyPr/>
        <a:lstStyle/>
        <a:p>
          <a:endParaRPr lang="en-US"/>
        </a:p>
      </dgm:t>
    </dgm:pt>
    <dgm:pt modelId="{B1FC2E34-B215-40A8-AB65-89901A13F0BF}">
      <dgm:prSet/>
      <dgm:spPr/>
      <dgm:t>
        <a:bodyPr/>
        <a:lstStyle/>
        <a:p>
          <a:r>
            <a:rPr lang="en-AU"/>
            <a:t>Do you report regularly to Indigenous stakeholders, or do you have a strategy for future transparency and reporting?</a:t>
          </a:r>
          <a:endParaRPr lang="en-US"/>
        </a:p>
      </dgm:t>
    </dgm:pt>
    <dgm:pt modelId="{B2796FD9-9A53-4CEF-968C-21CDEACBD9FC}" type="parTrans" cxnId="{4F239AB0-100D-472E-99A7-C8DE5428F7F8}">
      <dgm:prSet/>
      <dgm:spPr/>
      <dgm:t>
        <a:bodyPr/>
        <a:lstStyle/>
        <a:p>
          <a:endParaRPr lang="en-US"/>
        </a:p>
      </dgm:t>
    </dgm:pt>
    <dgm:pt modelId="{19DF9CF0-2F75-443C-B97F-F3595DD161BC}" type="sibTrans" cxnId="{4F239AB0-100D-472E-99A7-C8DE5428F7F8}">
      <dgm:prSet/>
      <dgm:spPr/>
      <dgm:t>
        <a:bodyPr/>
        <a:lstStyle/>
        <a:p>
          <a:endParaRPr lang="en-US"/>
        </a:p>
      </dgm:t>
    </dgm:pt>
    <dgm:pt modelId="{1F7BF18C-27E6-4B2D-992A-D4FD1D97F86E}" type="pres">
      <dgm:prSet presAssocID="{B2786769-0AE4-4C4B-8F84-529EEE52520A}" presName="linear" presStyleCnt="0">
        <dgm:presLayoutVars>
          <dgm:animLvl val="lvl"/>
          <dgm:resizeHandles val="exact"/>
        </dgm:presLayoutVars>
      </dgm:prSet>
      <dgm:spPr/>
    </dgm:pt>
    <dgm:pt modelId="{6B9AE687-5803-4196-A349-AE62C011AA4C}" type="pres">
      <dgm:prSet presAssocID="{FA430BF6-E070-4FBF-9930-AAA655E9C4FE}" presName="parentText" presStyleLbl="node1" presStyleIdx="0" presStyleCnt="4">
        <dgm:presLayoutVars>
          <dgm:chMax val="0"/>
          <dgm:bulletEnabled val="1"/>
        </dgm:presLayoutVars>
      </dgm:prSet>
      <dgm:spPr/>
    </dgm:pt>
    <dgm:pt modelId="{1269DE53-39F2-4BCC-BF3A-0A3FD539E0AC}" type="pres">
      <dgm:prSet presAssocID="{232766E7-B263-46C2-8F9B-1F23CB785524}" presName="spacer" presStyleCnt="0"/>
      <dgm:spPr/>
    </dgm:pt>
    <dgm:pt modelId="{C075D87F-1A82-47B3-B546-6C00DC726199}" type="pres">
      <dgm:prSet presAssocID="{BACB71E4-F0FD-47C1-B713-AFDED89DB04A}" presName="parentText" presStyleLbl="node1" presStyleIdx="1" presStyleCnt="4">
        <dgm:presLayoutVars>
          <dgm:chMax val="0"/>
          <dgm:bulletEnabled val="1"/>
        </dgm:presLayoutVars>
      </dgm:prSet>
      <dgm:spPr/>
    </dgm:pt>
    <dgm:pt modelId="{30567C33-7CB7-4714-805A-D06B7A34F63B}" type="pres">
      <dgm:prSet presAssocID="{EE6C0780-6F44-4FD2-AAEE-D3CC23B16472}" presName="spacer" presStyleCnt="0"/>
      <dgm:spPr/>
    </dgm:pt>
    <dgm:pt modelId="{53C50977-1DA9-45C0-82F7-0737BB549049}" type="pres">
      <dgm:prSet presAssocID="{67A648C0-E9C4-48FE-93D8-84E5B1EB18BD}" presName="parentText" presStyleLbl="node1" presStyleIdx="2" presStyleCnt="4">
        <dgm:presLayoutVars>
          <dgm:chMax val="0"/>
          <dgm:bulletEnabled val="1"/>
        </dgm:presLayoutVars>
      </dgm:prSet>
      <dgm:spPr/>
    </dgm:pt>
    <dgm:pt modelId="{DDEC63F9-195B-41D4-B195-2D80E5872C4A}" type="pres">
      <dgm:prSet presAssocID="{71456C27-E1D7-4032-AD4C-2298D8E013CD}" presName="spacer" presStyleCnt="0"/>
      <dgm:spPr/>
    </dgm:pt>
    <dgm:pt modelId="{8B784253-8C4D-4831-8976-7134481B7C7B}" type="pres">
      <dgm:prSet presAssocID="{B1FC2E34-B215-40A8-AB65-89901A13F0BF}" presName="parentText" presStyleLbl="node1" presStyleIdx="3" presStyleCnt="4">
        <dgm:presLayoutVars>
          <dgm:chMax val="0"/>
          <dgm:bulletEnabled val="1"/>
        </dgm:presLayoutVars>
      </dgm:prSet>
      <dgm:spPr/>
    </dgm:pt>
  </dgm:ptLst>
  <dgm:cxnLst>
    <dgm:cxn modelId="{1E699202-4356-40BC-AD7B-004BFC10E966}" type="presOf" srcId="{FA430BF6-E070-4FBF-9930-AAA655E9C4FE}" destId="{6B9AE687-5803-4196-A349-AE62C011AA4C}" srcOrd="0" destOrd="0" presId="urn:microsoft.com/office/officeart/2005/8/layout/vList2"/>
    <dgm:cxn modelId="{00CFA02B-8868-4AC9-B1D9-E1BFDB48D7E7}" srcId="{B2786769-0AE4-4C4B-8F84-529EEE52520A}" destId="{67A648C0-E9C4-48FE-93D8-84E5B1EB18BD}" srcOrd="2" destOrd="0" parTransId="{6290EED8-1A0F-4A1C-B7BF-660E53AFE719}" sibTransId="{71456C27-E1D7-4032-AD4C-2298D8E013CD}"/>
    <dgm:cxn modelId="{44799C2D-6CBE-4437-A6AE-8C31C70FE903}" type="presOf" srcId="{67A648C0-E9C4-48FE-93D8-84E5B1EB18BD}" destId="{53C50977-1DA9-45C0-82F7-0737BB549049}" srcOrd="0" destOrd="0" presId="urn:microsoft.com/office/officeart/2005/8/layout/vList2"/>
    <dgm:cxn modelId="{533D4C46-E012-452D-B04F-1CD2D0D7E29C}" type="presOf" srcId="{B1FC2E34-B215-40A8-AB65-89901A13F0BF}" destId="{8B784253-8C4D-4831-8976-7134481B7C7B}" srcOrd="0" destOrd="0" presId="urn:microsoft.com/office/officeart/2005/8/layout/vList2"/>
    <dgm:cxn modelId="{4F239AB0-100D-472E-99A7-C8DE5428F7F8}" srcId="{B2786769-0AE4-4C4B-8F84-529EEE52520A}" destId="{B1FC2E34-B215-40A8-AB65-89901A13F0BF}" srcOrd="3" destOrd="0" parTransId="{B2796FD9-9A53-4CEF-968C-21CDEACBD9FC}" sibTransId="{19DF9CF0-2F75-443C-B97F-F3595DD161BC}"/>
    <dgm:cxn modelId="{61D60DB2-7ED1-42D1-928C-AA84A8DFD807}" srcId="{B2786769-0AE4-4C4B-8F84-529EEE52520A}" destId="{BACB71E4-F0FD-47C1-B713-AFDED89DB04A}" srcOrd="1" destOrd="0" parTransId="{C7E3202C-9CB9-432D-AC73-C565877D1D8B}" sibTransId="{EE6C0780-6F44-4FD2-AAEE-D3CC23B16472}"/>
    <dgm:cxn modelId="{FDE7D2C5-ED44-498D-A843-C1CD1AC14D1D}" srcId="{B2786769-0AE4-4C4B-8F84-529EEE52520A}" destId="{FA430BF6-E070-4FBF-9930-AAA655E9C4FE}" srcOrd="0" destOrd="0" parTransId="{6EE99D9C-0E97-4B4B-9A55-73E7752EF240}" sibTransId="{232766E7-B263-46C2-8F9B-1F23CB785524}"/>
    <dgm:cxn modelId="{D92315CF-D68E-4F4A-8A21-916A75864DD7}" type="presOf" srcId="{B2786769-0AE4-4C4B-8F84-529EEE52520A}" destId="{1F7BF18C-27E6-4B2D-992A-D4FD1D97F86E}" srcOrd="0" destOrd="0" presId="urn:microsoft.com/office/officeart/2005/8/layout/vList2"/>
    <dgm:cxn modelId="{111513D2-50EB-40D5-8A13-5CD901024E7A}" type="presOf" srcId="{BACB71E4-F0FD-47C1-B713-AFDED89DB04A}" destId="{C075D87F-1A82-47B3-B546-6C00DC726199}" srcOrd="0" destOrd="0" presId="urn:microsoft.com/office/officeart/2005/8/layout/vList2"/>
    <dgm:cxn modelId="{030439B2-DFFA-4FBB-B9A7-3D5938356A43}" type="presParOf" srcId="{1F7BF18C-27E6-4B2D-992A-D4FD1D97F86E}" destId="{6B9AE687-5803-4196-A349-AE62C011AA4C}" srcOrd="0" destOrd="0" presId="urn:microsoft.com/office/officeart/2005/8/layout/vList2"/>
    <dgm:cxn modelId="{58B92CE3-42C2-4DC5-B66C-A8EB8426FE0D}" type="presParOf" srcId="{1F7BF18C-27E6-4B2D-992A-D4FD1D97F86E}" destId="{1269DE53-39F2-4BCC-BF3A-0A3FD539E0AC}" srcOrd="1" destOrd="0" presId="urn:microsoft.com/office/officeart/2005/8/layout/vList2"/>
    <dgm:cxn modelId="{05FF2E78-ED17-4BDA-905E-C365DCA4B2B2}" type="presParOf" srcId="{1F7BF18C-27E6-4B2D-992A-D4FD1D97F86E}" destId="{C075D87F-1A82-47B3-B546-6C00DC726199}" srcOrd="2" destOrd="0" presId="urn:microsoft.com/office/officeart/2005/8/layout/vList2"/>
    <dgm:cxn modelId="{4BDF2D5E-7299-49A3-BD01-42A2585E07E9}" type="presParOf" srcId="{1F7BF18C-27E6-4B2D-992A-D4FD1D97F86E}" destId="{30567C33-7CB7-4714-805A-D06B7A34F63B}" srcOrd="3" destOrd="0" presId="urn:microsoft.com/office/officeart/2005/8/layout/vList2"/>
    <dgm:cxn modelId="{DDDC20E7-921C-4A25-A221-341097EBF9FE}" type="presParOf" srcId="{1F7BF18C-27E6-4B2D-992A-D4FD1D97F86E}" destId="{53C50977-1DA9-45C0-82F7-0737BB549049}" srcOrd="4" destOrd="0" presId="urn:microsoft.com/office/officeart/2005/8/layout/vList2"/>
    <dgm:cxn modelId="{21010CC9-1F06-46A6-A4FD-0A64C6549BF7}" type="presParOf" srcId="{1F7BF18C-27E6-4B2D-992A-D4FD1D97F86E}" destId="{DDEC63F9-195B-41D4-B195-2D80E5872C4A}" srcOrd="5" destOrd="0" presId="urn:microsoft.com/office/officeart/2005/8/layout/vList2"/>
    <dgm:cxn modelId="{8A9783AF-4753-4BDD-A802-9CA1DD26E866}" type="presParOf" srcId="{1F7BF18C-27E6-4B2D-992A-D4FD1D97F86E}" destId="{8B784253-8C4D-4831-8976-7134481B7C7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8D276F-1B69-473D-800E-AD5222C3562E}">
      <dsp:nvSpPr>
        <dsp:cNvPr id="0" name=""/>
        <dsp:cNvSpPr/>
      </dsp:nvSpPr>
      <dsp:spPr>
        <a:xfrm>
          <a:off x="0" y="2558"/>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77969D-5AF6-49A0-A0EC-7B4EEE95EB39}">
      <dsp:nvSpPr>
        <dsp:cNvPr id="0" name=""/>
        <dsp:cNvSpPr/>
      </dsp:nvSpPr>
      <dsp:spPr>
        <a:xfrm>
          <a:off x="0" y="2558"/>
          <a:ext cx="6492875" cy="872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AU" sz="2400" kern="1200"/>
            <a:t>EC is more than Co-Design</a:t>
          </a:r>
          <a:endParaRPr lang="en-US" sz="2400" kern="1200"/>
        </a:p>
      </dsp:txBody>
      <dsp:txXfrm>
        <a:off x="0" y="2558"/>
        <a:ext cx="6492875" cy="872478"/>
      </dsp:txXfrm>
    </dsp:sp>
    <dsp:sp modelId="{6E963533-9953-4770-A1C1-7A6EE5000F15}">
      <dsp:nvSpPr>
        <dsp:cNvPr id="0" name=""/>
        <dsp:cNvSpPr/>
      </dsp:nvSpPr>
      <dsp:spPr>
        <a:xfrm>
          <a:off x="0" y="875036"/>
          <a:ext cx="6492875" cy="0"/>
        </a:xfrm>
        <a:prstGeom prst="line">
          <a:avLst/>
        </a:prstGeom>
        <a:solidFill>
          <a:schemeClr val="accent2">
            <a:hueOff val="-291073"/>
            <a:satOff val="-16786"/>
            <a:lumOff val="1726"/>
            <a:alphaOff val="0"/>
          </a:schemeClr>
        </a:solidFill>
        <a:ln w="12700" cap="flat" cmpd="sng" algn="ctr">
          <a:solidFill>
            <a:schemeClr val="accent2">
              <a:hueOff val="-291073"/>
              <a:satOff val="-16786"/>
              <a:lumOff val="172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1A6B1D-0752-4AC1-8D83-A857CF1040E0}">
      <dsp:nvSpPr>
        <dsp:cNvPr id="0" name=""/>
        <dsp:cNvSpPr/>
      </dsp:nvSpPr>
      <dsp:spPr>
        <a:xfrm>
          <a:off x="0" y="875036"/>
          <a:ext cx="6492875" cy="872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AU" sz="2400" kern="1200"/>
            <a:t>EC is more than Collective Impact</a:t>
          </a:r>
          <a:endParaRPr lang="en-US" sz="2400" kern="1200"/>
        </a:p>
      </dsp:txBody>
      <dsp:txXfrm>
        <a:off x="0" y="875036"/>
        <a:ext cx="6492875" cy="872478"/>
      </dsp:txXfrm>
    </dsp:sp>
    <dsp:sp modelId="{F1BF85E7-336F-46CB-9163-0C8BF9B4420B}">
      <dsp:nvSpPr>
        <dsp:cNvPr id="0" name=""/>
        <dsp:cNvSpPr/>
      </dsp:nvSpPr>
      <dsp:spPr>
        <a:xfrm>
          <a:off x="0" y="1747515"/>
          <a:ext cx="6492875" cy="0"/>
        </a:xfrm>
        <a:prstGeom prst="line">
          <a:avLst/>
        </a:prstGeom>
        <a:solidFill>
          <a:schemeClr val="accent2">
            <a:hueOff val="-582145"/>
            <a:satOff val="-33571"/>
            <a:lumOff val="3451"/>
            <a:alphaOff val="0"/>
          </a:schemeClr>
        </a:solidFill>
        <a:ln w="12700" cap="flat" cmpd="sng" algn="ctr">
          <a:solidFill>
            <a:schemeClr val="accent2">
              <a:hueOff val="-582145"/>
              <a:satOff val="-33571"/>
              <a:lumOff val="34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82D532-16E9-469F-B29E-19A7383001F5}">
      <dsp:nvSpPr>
        <dsp:cNvPr id="0" name=""/>
        <dsp:cNvSpPr/>
      </dsp:nvSpPr>
      <dsp:spPr>
        <a:xfrm>
          <a:off x="0" y="1747515"/>
          <a:ext cx="6492875" cy="872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AU" sz="2400" kern="1200"/>
            <a:t>EC is more than Management by Outcomes</a:t>
          </a:r>
          <a:endParaRPr lang="en-US" sz="2400" kern="1200"/>
        </a:p>
      </dsp:txBody>
      <dsp:txXfrm>
        <a:off x="0" y="1747515"/>
        <a:ext cx="6492875" cy="872478"/>
      </dsp:txXfrm>
    </dsp:sp>
    <dsp:sp modelId="{6384E4B1-646F-4BE3-9705-B5B3222F0505}">
      <dsp:nvSpPr>
        <dsp:cNvPr id="0" name=""/>
        <dsp:cNvSpPr/>
      </dsp:nvSpPr>
      <dsp:spPr>
        <a:xfrm>
          <a:off x="0" y="2619993"/>
          <a:ext cx="6492875" cy="0"/>
        </a:xfrm>
        <a:prstGeom prst="line">
          <a:avLst/>
        </a:prstGeom>
        <a:solidFill>
          <a:schemeClr val="accent2">
            <a:hueOff val="-873218"/>
            <a:satOff val="-50357"/>
            <a:lumOff val="5177"/>
            <a:alphaOff val="0"/>
          </a:schemeClr>
        </a:solidFill>
        <a:ln w="12700" cap="flat" cmpd="sng" algn="ctr">
          <a:solidFill>
            <a:schemeClr val="accent2">
              <a:hueOff val="-873218"/>
              <a:satOff val="-50357"/>
              <a:lumOff val="5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2EDBAE-9C87-4CF1-9933-CAA19C039862}">
      <dsp:nvSpPr>
        <dsp:cNvPr id="0" name=""/>
        <dsp:cNvSpPr/>
      </dsp:nvSpPr>
      <dsp:spPr>
        <a:xfrm>
          <a:off x="0" y="2619993"/>
          <a:ext cx="6492875" cy="872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AU" sz="2400" kern="1200"/>
            <a:t>EC is more than Indigenisation of a service</a:t>
          </a:r>
          <a:endParaRPr lang="en-US" sz="2400" kern="1200"/>
        </a:p>
      </dsp:txBody>
      <dsp:txXfrm>
        <a:off x="0" y="2619993"/>
        <a:ext cx="6492875" cy="872478"/>
      </dsp:txXfrm>
    </dsp:sp>
    <dsp:sp modelId="{13333E91-10ED-4720-BBB5-263D1C5470BB}">
      <dsp:nvSpPr>
        <dsp:cNvPr id="0" name=""/>
        <dsp:cNvSpPr/>
      </dsp:nvSpPr>
      <dsp:spPr>
        <a:xfrm>
          <a:off x="0" y="3492471"/>
          <a:ext cx="6492875" cy="0"/>
        </a:xfrm>
        <a:prstGeom prst="line">
          <a:avLst/>
        </a:prstGeom>
        <a:solidFill>
          <a:schemeClr val="accent2">
            <a:hueOff val="-1164290"/>
            <a:satOff val="-67142"/>
            <a:lumOff val="6902"/>
            <a:alphaOff val="0"/>
          </a:schemeClr>
        </a:solidFill>
        <a:ln w="12700" cap="flat" cmpd="sng" algn="ctr">
          <a:solidFill>
            <a:schemeClr val="accent2">
              <a:hueOff val="-1164290"/>
              <a:satOff val="-67142"/>
              <a:lumOff val="6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E32AB6-2EF6-4359-9081-E896D3E1D6D6}">
      <dsp:nvSpPr>
        <dsp:cNvPr id="0" name=""/>
        <dsp:cNvSpPr/>
      </dsp:nvSpPr>
      <dsp:spPr>
        <a:xfrm>
          <a:off x="0" y="3492471"/>
          <a:ext cx="6492875" cy="872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AU" sz="2400" kern="1200"/>
            <a:t>It is more than community consultation and more than community engagement.</a:t>
          </a:r>
          <a:endParaRPr lang="en-US" sz="2400" kern="1200"/>
        </a:p>
      </dsp:txBody>
      <dsp:txXfrm>
        <a:off x="0" y="3492471"/>
        <a:ext cx="6492875" cy="872478"/>
      </dsp:txXfrm>
    </dsp:sp>
    <dsp:sp modelId="{9ECA13FC-303B-4509-9528-FD8A8D798EF4}">
      <dsp:nvSpPr>
        <dsp:cNvPr id="0" name=""/>
        <dsp:cNvSpPr/>
      </dsp:nvSpPr>
      <dsp:spPr>
        <a:xfrm>
          <a:off x="0" y="4364950"/>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38A83F0-9072-4415-8E38-EE1BADFB4F11}">
      <dsp:nvSpPr>
        <dsp:cNvPr id="0" name=""/>
        <dsp:cNvSpPr/>
      </dsp:nvSpPr>
      <dsp:spPr>
        <a:xfrm>
          <a:off x="0" y="4364950"/>
          <a:ext cx="6492875" cy="872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AU" sz="2000" b="1" kern="1200" dirty="0"/>
            <a:t>EC is Structural Reform.  It represents all of the above PLUS a fundamental shift in authority towards Indigenous Leadership</a:t>
          </a:r>
          <a:r>
            <a:rPr lang="en-AU" sz="1900" kern="1200" dirty="0"/>
            <a:t>.</a:t>
          </a:r>
          <a:endParaRPr lang="en-US" sz="1900" kern="1200" dirty="0"/>
        </a:p>
      </dsp:txBody>
      <dsp:txXfrm>
        <a:off x="0" y="4364950"/>
        <a:ext cx="6492875" cy="8724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9AE687-5803-4196-A349-AE62C011AA4C}">
      <dsp:nvSpPr>
        <dsp:cNvPr id="0" name=""/>
        <dsp:cNvSpPr/>
      </dsp:nvSpPr>
      <dsp:spPr>
        <a:xfrm>
          <a:off x="0" y="112473"/>
          <a:ext cx="6492875" cy="117475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AU" sz="2100" kern="1200"/>
            <a:t>What steps have you taken to build an Evaluation Culture in your organisation?</a:t>
          </a:r>
          <a:endParaRPr lang="en-US" sz="2100" kern="1200"/>
        </a:p>
      </dsp:txBody>
      <dsp:txXfrm>
        <a:off x="57347" y="169820"/>
        <a:ext cx="6378181" cy="1060059"/>
      </dsp:txXfrm>
    </dsp:sp>
    <dsp:sp modelId="{C075D87F-1A82-47B3-B546-6C00DC726199}">
      <dsp:nvSpPr>
        <dsp:cNvPr id="0" name=""/>
        <dsp:cNvSpPr/>
      </dsp:nvSpPr>
      <dsp:spPr>
        <a:xfrm>
          <a:off x="0" y="1347706"/>
          <a:ext cx="6492875" cy="1174753"/>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AU" sz="2100" kern="1200"/>
            <a:t>What investments have you made in improving data collection and data management to ensure you have the capacity to report on outcomes and impacts?</a:t>
          </a:r>
          <a:endParaRPr lang="en-US" sz="2100" kern="1200"/>
        </a:p>
      </dsp:txBody>
      <dsp:txXfrm>
        <a:off x="57347" y="1405053"/>
        <a:ext cx="6378181" cy="1060059"/>
      </dsp:txXfrm>
    </dsp:sp>
    <dsp:sp modelId="{53C50977-1DA9-45C0-82F7-0737BB549049}">
      <dsp:nvSpPr>
        <dsp:cNvPr id="0" name=""/>
        <dsp:cNvSpPr/>
      </dsp:nvSpPr>
      <dsp:spPr>
        <a:xfrm>
          <a:off x="0" y="2582939"/>
          <a:ext cx="6492875" cy="1174753"/>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AU" sz="2100" kern="1200"/>
            <a:t>Do you have an M &amp; E Framework for your organisation?</a:t>
          </a:r>
          <a:endParaRPr lang="en-US" sz="2100" kern="1200"/>
        </a:p>
      </dsp:txBody>
      <dsp:txXfrm>
        <a:off x="57347" y="2640286"/>
        <a:ext cx="6378181" cy="1060059"/>
      </dsp:txXfrm>
    </dsp:sp>
    <dsp:sp modelId="{8B784253-8C4D-4831-8976-7134481B7C7B}">
      <dsp:nvSpPr>
        <dsp:cNvPr id="0" name=""/>
        <dsp:cNvSpPr/>
      </dsp:nvSpPr>
      <dsp:spPr>
        <a:xfrm>
          <a:off x="0" y="3818173"/>
          <a:ext cx="6492875" cy="1174753"/>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AU" sz="2100" kern="1200"/>
            <a:t>Do you report regularly to Indigenous stakeholders, or do you have a strategy for future transparency and reporting?</a:t>
          </a:r>
          <a:endParaRPr lang="en-US" sz="2100" kern="1200"/>
        </a:p>
      </dsp:txBody>
      <dsp:txXfrm>
        <a:off x="57347" y="3875520"/>
        <a:ext cx="6378181" cy="106005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F352C-3332-4AFA-A8DC-3F6B6651798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8C94B029-8830-43D8-9545-7CAC148DD4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696F9603-A9D9-4DAA-AF81-15879A7A16FF}"/>
              </a:ext>
            </a:extLst>
          </p:cNvPr>
          <p:cNvSpPr>
            <a:spLocks noGrp="1"/>
          </p:cNvSpPr>
          <p:nvPr>
            <p:ph type="dt" sz="half" idx="10"/>
          </p:nvPr>
        </p:nvSpPr>
        <p:spPr/>
        <p:txBody>
          <a:bodyPr/>
          <a:lstStyle/>
          <a:p>
            <a:fld id="{C1627B8F-98C8-4BE4-A100-864483CF922A}" type="datetimeFigureOut">
              <a:rPr lang="en-AU" smtClean="0"/>
              <a:t>18/03/2019</a:t>
            </a:fld>
            <a:endParaRPr lang="en-AU"/>
          </a:p>
        </p:txBody>
      </p:sp>
      <p:sp>
        <p:nvSpPr>
          <p:cNvPr id="5" name="Footer Placeholder 4">
            <a:extLst>
              <a:ext uri="{FF2B5EF4-FFF2-40B4-BE49-F238E27FC236}">
                <a16:creationId xmlns:a16="http://schemas.microsoft.com/office/drawing/2014/main" id="{AA691961-1BFA-41AA-A0B3-A4463ACB944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F120E29-4552-45F6-936F-B92185C6234B}"/>
              </a:ext>
            </a:extLst>
          </p:cNvPr>
          <p:cNvSpPr>
            <a:spLocks noGrp="1"/>
          </p:cNvSpPr>
          <p:nvPr>
            <p:ph type="sldNum" sz="quarter" idx="12"/>
          </p:nvPr>
        </p:nvSpPr>
        <p:spPr/>
        <p:txBody>
          <a:bodyPr/>
          <a:lstStyle/>
          <a:p>
            <a:fld id="{8E82AEA4-B2EF-428C-900E-AA1C6815EF5D}" type="slidenum">
              <a:rPr lang="en-AU" smtClean="0"/>
              <a:t>‹#›</a:t>
            </a:fld>
            <a:endParaRPr lang="en-AU"/>
          </a:p>
        </p:txBody>
      </p:sp>
    </p:spTree>
    <p:extLst>
      <p:ext uri="{BB962C8B-B14F-4D97-AF65-F5344CB8AC3E}">
        <p14:creationId xmlns:p14="http://schemas.microsoft.com/office/powerpoint/2010/main" val="3148434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1683E-1B2F-43AE-8A77-61BA1400C1B8}"/>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1CD9A33-3CEE-4F43-A1B8-5170956BD1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680E54A-6916-4848-B403-0230B9C9492F}"/>
              </a:ext>
            </a:extLst>
          </p:cNvPr>
          <p:cNvSpPr>
            <a:spLocks noGrp="1"/>
          </p:cNvSpPr>
          <p:nvPr>
            <p:ph type="dt" sz="half" idx="10"/>
          </p:nvPr>
        </p:nvSpPr>
        <p:spPr/>
        <p:txBody>
          <a:bodyPr/>
          <a:lstStyle/>
          <a:p>
            <a:fld id="{C1627B8F-98C8-4BE4-A100-864483CF922A}" type="datetimeFigureOut">
              <a:rPr lang="en-AU" smtClean="0"/>
              <a:t>18/03/2019</a:t>
            </a:fld>
            <a:endParaRPr lang="en-AU"/>
          </a:p>
        </p:txBody>
      </p:sp>
      <p:sp>
        <p:nvSpPr>
          <p:cNvPr id="5" name="Footer Placeholder 4">
            <a:extLst>
              <a:ext uri="{FF2B5EF4-FFF2-40B4-BE49-F238E27FC236}">
                <a16:creationId xmlns:a16="http://schemas.microsoft.com/office/drawing/2014/main" id="{4D9BC070-8FDC-4E36-B994-0EA109EFC35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B191BB3-40A0-4DCA-A018-0DBC6E5B5E62}"/>
              </a:ext>
            </a:extLst>
          </p:cNvPr>
          <p:cNvSpPr>
            <a:spLocks noGrp="1"/>
          </p:cNvSpPr>
          <p:nvPr>
            <p:ph type="sldNum" sz="quarter" idx="12"/>
          </p:nvPr>
        </p:nvSpPr>
        <p:spPr/>
        <p:txBody>
          <a:bodyPr/>
          <a:lstStyle/>
          <a:p>
            <a:fld id="{8E82AEA4-B2EF-428C-900E-AA1C6815EF5D}" type="slidenum">
              <a:rPr lang="en-AU" smtClean="0"/>
              <a:t>‹#›</a:t>
            </a:fld>
            <a:endParaRPr lang="en-AU"/>
          </a:p>
        </p:txBody>
      </p:sp>
    </p:spTree>
    <p:extLst>
      <p:ext uri="{BB962C8B-B14F-4D97-AF65-F5344CB8AC3E}">
        <p14:creationId xmlns:p14="http://schemas.microsoft.com/office/powerpoint/2010/main" val="3027437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3B74FB-7F70-4ABC-9770-B387B11B5E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05305D0C-52F2-4C6B-989C-A88F14586B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3207750-DF07-4046-BA52-450ABDEF7F13}"/>
              </a:ext>
            </a:extLst>
          </p:cNvPr>
          <p:cNvSpPr>
            <a:spLocks noGrp="1"/>
          </p:cNvSpPr>
          <p:nvPr>
            <p:ph type="dt" sz="half" idx="10"/>
          </p:nvPr>
        </p:nvSpPr>
        <p:spPr/>
        <p:txBody>
          <a:bodyPr/>
          <a:lstStyle/>
          <a:p>
            <a:fld id="{C1627B8F-98C8-4BE4-A100-864483CF922A}" type="datetimeFigureOut">
              <a:rPr lang="en-AU" smtClean="0"/>
              <a:t>18/03/2019</a:t>
            </a:fld>
            <a:endParaRPr lang="en-AU"/>
          </a:p>
        </p:txBody>
      </p:sp>
      <p:sp>
        <p:nvSpPr>
          <p:cNvPr id="5" name="Footer Placeholder 4">
            <a:extLst>
              <a:ext uri="{FF2B5EF4-FFF2-40B4-BE49-F238E27FC236}">
                <a16:creationId xmlns:a16="http://schemas.microsoft.com/office/drawing/2014/main" id="{0BD05A4D-97D7-46E4-B078-C3A8A03CE26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389B0D8-4A56-4343-89A1-CD912D46D976}"/>
              </a:ext>
            </a:extLst>
          </p:cNvPr>
          <p:cNvSpPr>
            <a:spLocks noGrp="1"/>
          </p:cNvSpPr>
          <p:nvPr>
            <p:ph type="sldNum" sz="quarter" idx="12"/>
          </p:nvPr>
        </p:nvSpPr>
        <p:spPr/>
        <p:txBody>
          <a:bodyPr/>
          <a:lstStyle/>
          <a:p>
            <a:fld id="{8E82AEA4-B2EF-428C-900E-AA1C6815EF5D}" type="slidenum">
              <a:rPr lang="en-AU" smtClean="0"/>
              <a:t>‹#›</a:t>
            </a:fld>
            <a:endParaRPr lang="en-AU"/>
          </a:p>
        </p:txBody>
      </p:sp>
    </p:spTree>
    <p:extLst>
      <p:ext uri="{BB962C8B-B14F-4D97-AF65-F5344CB8AC3E}">
        <p14:creationId xmlns:p14="http://schemas.microsoft.com/office/powerpoint/2010/main" val="2265253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5F998-6D94-40E0-A7FA-32AFD1934DEE}"/>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9E983C5-B4B5-4EEF-9247-4D51B0A5A5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F6435BD-D77A-4F74-A911-CECD0458FECC}"/>
              </a:ext>
            </a:extLst>
          </p:cNvPr>
          <p:cNvSpPr>
            <a:spLocks noGrp="1"/>
          </p:cNvSpPr>
          <p:nvPr>
            <p:ph type="dt" sz="half" idx="10"/>
          </p:nvPr>
        </p:nvSpPr>
        <p:spPr/>
        <p:txBody>
          <a:bodyPr/>
          <a:lstStyle/>
          <a:p>
            <a:fld id="{C1627B8F-98C8-4BE4-A100-864483CF922A}" type="datetimeFigureOut">
              <a:rPr lang="en-AU" smtClean="0"/>
              <a:t>18/03/2019</a:t>
            </a:fld>
            <a:endParaRPr lang="en-AU"/>
          </a:p>
        </p:txBody>
      </p:sp>
      <p:sp>
        <p:nvSpPr>
          <p:cNvPr id="5" name="Footer Placeholder 4">
            <a:extLst>
              <a:ext uri="{FF2B5EF4-FFF2-40B4-BE49-F238E27FC236}">
                <a16:creationId xmlns:a16="http://schemas.microsoft.com/office/drawing/2014/main" id="{D4054F65-BD2E-4E46-ABB9-8644B775B74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88EDBFE-DCE4-424E-987E-6098F6B20034}"/>
              </a:ext>
            </a:extLst>
          </p:cNvPr>
          <p:cNvSpPr>
            <a:spLocks noGrp="1"/>
          </p:cNvSpPr>
          <p:nvPr>
            <p:ph type="sldNum" sz="quarter" idx="12"/>
          </p:nvPr>
        </p:nvSpPr>
        <p:spPr/>
        <p:txBody>
          <a:bodyPr/>
          <a:lstStyle/>
          <a:p>
            <a:fld id="{8E82AEA4-B2EF-428C-900E-AA1C6815EF5D}" type="slidenum">
              <a:rPr lang="en-AU" smtClean="0"/>
              <a:t>‹#›</a:t>
            </a:fld>
            <a:endParaRPr lang="en-AU"/>
          </a:p>
        </p:txBody>
      </p:sp>
    </p:spTree>
    <p:extLst>
      <p:ext uri="{BB962C8B-B14F-4D97-AF65-F5344CB8AC3E}">
        <p14:creationId xmlns:p14="http://schemas.microsoft.com/office/powerpoint/2010/main" val="3135399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8ED94-7A3E-4423-BCD6-95E972591F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B63827E7-97FE-4277-AD0F-410727E378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2B58ED-46EE-4B82-92CE-CC2A7B320737}"/>
              </a:ext>
            </a:extLst>
          </p:cNvPr>
          <p:cNvSpPr>
            <a:spLocks noGrp="1"/>
          </p:cNvSpPr>
          <p:nvPr>
            <p:ph type="dt" sz="half" idx="10"/>
          </p:nvPr>
        </p:nvSpPr>
        <p:spPr/>
        <p:txBody>
          <a:bodyPr/>
          <a:lstStyle/>
          <a:p>
            <a:fld id="{C1627B8F-98C8-4BE4-A100-864483CF922A}" type="datetimeFigureOut">
              <a:rPr lang="en-AU" smtClean="0"/>
              <a:t>18/03/2019</a:t>
            </a:fld>
            <a:endParaRPr lang="en-AU"/>
          </a:p>
        </p:txBody>
      </p:sp>
      <p:sp>
        <p:nvSpPr>
          <p:cNvPr id="5" name="Footer Placeholder 4">
            <a:extLst>
              <a:ext uri="{FF2B5EF4-FFF2-40B4-BE49-F238E27FC236}">
                <a16:creationId xmlns:a16="http://schemas.microsoft.com/office/drawing/2014/main" id="{877A025D-FB9C-4B23-9A68-49FBEAD63DA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96F8766-70E0-452F-9FC3-51BC2990CA6B}"/>
              </a:ext>
            </a:extLst>
          </p:cNvPr>
          <p:cNvSpPr>
            <a:spLocks noGrp="1"/>
          </p:cNvSpPr>
          <p:nvPr>
            <p:ph type="sldNum" sz="quarter" idx="12"/>
          </p:nvPr>
        </p:nvSpPr>
        <p:spPr/>
        <p:txBody>
          <a:bodyPr/>
          <a:lstStyle/>
          <a:p>
            <a:fld id="{8E82AEA4-B2EF-428C-900E-AA1C6815EF5D}" type="slidenum">
              <a:rPr lang="en-AU" smtClean="0"/>
              <a:t>‹#›</a:t>
            </a:fld>
            <a:endParaRPr lang="en-AU"/>
          </a:p>
        </p:txBody>
      </p:sp>
    </p:spTree>
    <p:extLst>
      <p:ext uri="{BB962C8B-B14F-4D97-AF65-F5344CB8AC3E}">
        <p14:creationId xmlns:p14="http://schemas.microsoft.com/office/powerpoint/2010/main" val="1593711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70DBA-7391-40C7-953F-D9C4965E60F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27C84AE-DD1A-4CA3-9806-198FD6B1EA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2FEBED42-10C3-41C3-B559-5FE63772A2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378E93A0-5BE4-4E9E-B64A-269095420E00}"/>
              </a:ext>
            </a:extLst>
          </p:cNvPr>
          <p:cNvSpPr>
            <a:spLocks noGrp="1"/>
          </p:cNvSpPr>
          <p:nvPr>
            <p:ph type="dt" sz="half" idx="10"/>
          </p:nvPr>
        </p:nvSpPr>
        <p:spPr/>
        <p:txBody>
          <a:bodyPr/>
          <a:lstStyle/>
          <a:p>
            <a:fld id="{C1627B8F-98C8-4BE4-A100-864483CF922A}" type="datetimeFigureOut">
              <a:rPr lang="en-AU" smtClean="0"/>
              <a:t>18/03/2019</a:t>
            </a:fld>
            <a:endParaRPr lang="en-AU"/>
          </a:p>
        </p:txBody>
      </p:sp>
      <p:sp>
        <p:nvSpPr>
          <p:cNvPr id="6" name="Footer Placeholder 5">
            <a:extLst>
              <a:ext uri="{FF2B5EF4-FFF2-40B4-BE49-F238E27FC236}">
                <a16:creationId xmlns:a16="http://schemas.microsoft.com/office/drawing/2014/main" id="{0BCC4CD1-F311-4F98-B2D4-570332DA44B5}"/>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F787150-12EB-4F56-B842-D697F2A49F48}"/>
              </a:ext>
            </a:extLst>
          </p:cNvPr>
          <p:cNvSpPr>
            <a:spLocks noGrp="1"/>
          </p:cNvSpPr>
          <p:nvPr>
            <p:ph type="sldNum" sz="quarter" idx="12"/>
          </p:nvPr>
        </p:nvSpPr>
        <p:spPr/>
        <p:txBody>
          <a:bodyPr/>
          <a:lstStyle/>
          <a:p>
            <a:fld id="{8E82AEA4-B2EF-428C-900E-AA1C6815EF5D}" type="slidenum">
              <a:rPr lang="en-AU" smtClean="0"/>
              <a:t>‹#›</a:t>
            </a:fld>
            <a:endParaRPr lang="en-AU"/>
          </a:p>
        </p:txBody>
      </p:sp>
    </p:spTree>
    <p:extLst>
      <p:ext uri="{BB962C8B-B14F-4D97-AF65-F5344CB8AC3E}">
        <p14:creationId xmlns:p14="http://schemas.microsoft.com/office/powerpoint/2010/main" val="872463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70AF2-ED22-4092-8F94-C0F1B435B668}"/>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BF72BEFF-4932-44F7-9205-342205EC4C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57CCD8C-66E0-438C-BC88-2E476873116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F1584E5-3696-486C-A8CE-B84FBE2E77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5B4A2B-B716-4B5D-AA73-7DBEA75D7FC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F6608902-83D3-43B6-80D7-AC84B1125A66}"/>
              </a:ext>
            </a:extLst>
          </p:cNvPr>
          <p:cNvSpPr>
            <a:spLocks noGrp="1"/>
          </p:cNvSpPr>
          <p:nvPr>
            <p:ph type="dt" sz="half" idx="10"/>
          </p:nvPr>
        </p:nvSpPr>
        <p:spPr/>
        <p:txBody>
          <a:bodyPr/>
          <a:lstStyle/>
          <a:p>
            <a:fld id="{C1627B8F-98C8-4BE4-A100-864483CF922A}" type="datetimeFigureOut">
              <a:rPr lang="en-AU" smtClean="0"/>
              <a:t>18/03/2019</a:t>
            </a:fld>
            <a:endParaRPr lang="en-AU"/>
          </a:p>
        </p:txBody>
      </p:sp>
      <p:sp>
        <p:nvSpPr>
          <p:cNvPr id="8" name="Footer Placeholder 7">
            <a:extLst>
              <a:ext uri="{FF2B5EF4-FFF2-40B4-BE49-F238E27FC236}">
                <a16:creationId xmlns:a16="http://schemas.microsoft.com/office/drawing/2014/main" id="{446E35CA-3C48-4321-A7DD-94AA70C3C2E7}"/>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B8B5A78A-F55C-4889-B832-8EDF17AD2466}"/>
              </a:ext>
            </a:extLst>
          </p:cNvPr>
          <p:cNvSpPr>
            <a:spLocks noGrp="1"/>
          </p:cNvSpPr>
          <p:nvPr>
            <p:ph type="sldNum" sz="quarter" idx="12"/>
          </p:nvPr>
        </p:nvSpPr>
        <p:spPr/>
        <p:txBody>
          <a:bodyPr/>
          <a:lstStyle/>
          <a:p>
            <a:fld id="{8E82AEA4-B2EF-428C-900E-AA1C6815EF5D}" type="slidenum">
              <a:rPr lang="en-AU" smtClean="0"/>
              <a:t>‹#›</a:t>
            </a:fld>
            <a:endParaRPr lang="en-AU"/>
          </a:p>
        </p:txBody>
      </p:sp>
    </p:spTree>
    <p:extLst>
      <p:ext uri="{BB962C8B-B14F-4D97-AF65-F5344CB8AC3E}">
        <p14:creationId xmlns:p14="http://schemas.microsoft.com/office/powerpoint/2010/main" val="4029670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6A555-04CD-43B2-8626-D13D564A0896}"/>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E181BB7C-E014-4CB2-9592-317D1F13F4F9}"/>
              </a:ext>
            </a:extLst>
          </p:cNvPr>
          <p:cNvSpPr>
            <a:spLocks noGrp="1"/>
          </p:cNvSpPr>
          <p:nvPr>
            <p:ph type="dt" sz="half" idx="10"/>
          </p:nvPr>
        </p:nvSpPr>
        <p:spPr/>
        <p:txBody>
          <a:bodyPr/>
          <a:lstStyle/>
          <a:p>
            <a:fld id="{C1627B8F-98C8-4BE4-A100-864483CF922A}" type="datetimeFigureOut">
              <a:rPr lang="en-AU" smtClean="0"/>
              <a:t>18/03/2019</a:t>
            </a:fld>
            <a:endParaRPr lang="en-AU"/>
          </a:p>
        </p:txBody>
      </p:sp>
      <p:sp>
        <p:nvSpPr>
          <p:cNvPr id="4" name="Footer Placeholder 3">
            <a:extLst>
              <a:ext uri="{FF2B5EF4-FFF2-40B4-BE49-F238E27FC236}">
                <a16:creationId xmlns:a16="http://schemas.microsoft.com/office/drawing/2014/main" id="{5CB21ACC-1DB2-449A-A147-01DF7BCBD36D}"/>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097F281B-3A9B-4AE1-9555-5CC10B640996}"/>
              </a:ext>
            </a:extLst>
          </p:cNvPr>
          <p:cNvSpPr>
            <a:spLocks noGrp="1"/>
          </p:cNvSpPr>
          <p:nvPr>
            <p:ph type="sldNum" sz="quarter" idx="12"/>
          </p:nvPr>
        </p:nvSpPr>
        <p:spPr/>
        <p:txBody>
          <a:bodyPr/>
          <a:lstStyle/>
          <a:p>
            <a:fld id="{8E82AEA4-B2EF-428C-900E-AA1C6815EF5D}" type="slidenum">
              <a:rPr lang="en-AU" smtClean="0"/>
              <a:t>‹#›</a:t>
            </a:fld>
            <a:endParaRPr lang="en-AU"/>
          </a:p>
        </p:txBody>
      </p:sp>
    </p:spTree>
    <p:extLst>
      <p:ext uri="{BB962C8B-B14F-4D97-AF65-F5344CB8AC3E}">
        <p14:creationId xmlns:p14="http://schemas.microsoft.com/office/powerpoint/2010/main" val="3390360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091D7A-2665-402F-A736-4146C1900621}"/>
              </a:ext>
            </a:extLst>
          </p:cNvPr>
          <p:cNvSpPr>
            <a:spLocks noGrp="1"/>
          </p:cNvSpPr>
          <p:nvPr>
            <p:ph type="dt" sz="half" idx="10"/>
          </p:nvPr>
        </p:nvSpPr>
        <p:spPr/>
        <p:txBody>
          <a:bodyPr/>
          <a:lstStyle/>
          <a:p>
            <a:fld id="{C1627B8F-98C8-4BE4-A100-864483CF922A}" type="datetimeFigureOut">
              <a:rPr lang="en-AU" smtClean="0"/>
              <a:t>18/03/2019</a:t>
            </a:fld>
            <a:endParaRPr lang="en-AU"/>
          </a:p>
        </p:txBody>
      </p:sp>
      <p:sp>
        <p:nvSpPr>
          <p:cNvPr id="3" name="Footer Placeholder 2">
            <a:extLst>
              <a:ext uri="{FF2B5EF4-FFF2-40B4-BE49-F238E27FC236}">
                <a16:creationId xmlns:a16="http://schemas.microsoft.com/office/drawing/2014/main" id="{61DE4B32-FC76-4A74-8C7D-41B44F0B35DB}"/>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7A693D55-E073-45AB-A12F-8092E097912D}"/>
              </a:ext>
            </a:extLst>
          </p:cNvPr>
          <p:cNvSpPr>
            <a:spLocks noGrp="1"/>
          </p:cNvSpPr>
          <p:nvPr>
            <p:ph type="sldNum" sz="quarter" idx="12"/>
          </p:nvPr>
        </p:nvSpPr>
        <p:spPr/>
        <p:txBody>
          <a:bodyPr/>
          <a:lstStyle/>
          <a:p>
            <a:fld id="{8E82AEA4-B2EF-428C-900E-AA1C6815EF5D}" type="slidenum">
              <a:rPr lang="en-AU" smtClean="0"/>
              <a:t>‹#›</a:t>
            </a:fld>
            <a:endParaRPr lang="en-AU"/>
          </a:p>
        </p:txBody>
      </p:sp>
    </p:spTree>
    <p:extLst>
      <p:ext uri="{BB962C8B-B14F-4D97-AF65-F5344CB8AC3E}">
        <p14:creationId xmlns:p14="http://schemas.microsoft.com/office/powerpoint/2010/main" val="4171345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648C6-F011-44FC-ACB9-9C199BD590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127128F7-516A-4E64-BFCA-9EE348C3AE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04ADDE9-1AFB-46B0-A0A8-A45BECCDF8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A7332C-B054-43FD-816D-C43E5D068E63}"/>
              </a:ext>
            </a:extLst>
          </p:cNvPr>
          <p:cNvSpPr>
            <a:spLocks noGrp="1"/>
          </p:cNvSpPr>
          <p:nvPr>
            <p:ph type="dt" sz="half" idx="10"/>
          </p:nvPr>
        </p:nvSpPr>
        <p:spPr/>
        <p:txBody>
          <a:bodyPr/>
          <a:lstStyle/>
          <a:p>
            <a:fld id="{C1627B8F-98C8-4BE4-A100-864483CF922A}" type="datetimeFigureOut">
              <a:rPr lang="en-AU" smtClean="0"/>
              <a:t>18/03/2019</a:t>
            </a:fld>
            <a:endParaRPr lang="en-AU"/>
          </a:p>
        </p:txBody>
      </p:sp>
      <p:sp>
        <p:nvSpPr>
          <p:cNvPr id="6" name="Footer Placeholder 5">
            <a:extLst>
              <a:ext uri="{FF2B5EF4-FFF2-40B4-BE49-F238E27FC236}">
                <a16:creationId xmlns:a16="http://schemas.microsoft.com/office/drawing/2014/main" id="{675BC553-7D1D-4323-B23B-52FCCF9000C1}"/>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E6B24B2-5850-432D-A789-09137AB65822}"/>
              </a:ext>
            </a:extLst>
          </p:cNvPr>
          <p:cNvSpPr>
            <a:spLocks noGrp="1"/>
          </p:cNvSpPr>
          <p:nvPr>
            <p:ph type="sldNum" sz="quarter" idx="12"/>
          </p:nvPr>
        </p:nvSpPr>
        <p:spPr/>
        <p:txBody>
          <a:bodyPr/>
          <a:lstStyle/>
          <a:p>
            <a:fld id="{8E82AEA4-B2EF-428C-900E-AA1C6815EF5D}" type="slidenum">
              <a:rPr lang="en-AU" smtClean="0"/>
              <a:t>‹#›</a:t>
            </a:fld>
            <a:endParaRPr lang="en-AU"/>
          </a:p>
        </p:txBody>
      </p:sp>
    </p:spTree>
    <p:extLst>
      <p:ext uri="{BB962C8B-B14F-4D97-AF65-F5344CB8AC3E}">
        <p14:creationId xmlns:p14="http://schemas.microsoft.com/office/powerpoint/2010/main" val="2219657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8DA75-5752-4FAA-B758-4E0641DB64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957DE0B-87D6-4545-BB1C-8831380B0B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D89ECED-1CA2-48DF-AF33-9875052B70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DB4187-3998-42A6-9796-5B432A6CBB1E}"/>
              </a:ext>
            </a:extLst>
          </p:cNvPr>
          <p:cNvSpPr>
            <a:spLocks noGrp="1"/>
          </p:cNvSpPr>
          <p:nvPr>
            <p:ph type="dt" sz="half" idx="10"/>
          </p:nvPr>
        </p:nvSpPr>
        <p:spPr/>
        <p:txBody>
          <a:bodyPr/>
          <a:lstStyle/>
          <a:p>
            <a:fld id="{C1627B8F-98C8-4BE4-A100-864483CF922A}" type="datetimeFigureOut">
              <a:rPr lang="en-AU" smtClean="0"/>
              <a:t>18/03/2019</a:t>
            </a:fld>
            <a:endParaRPr lang="en-AU"/>
          </a:p>
        </p:txBody>
      </p:sp>
      <p:sp>
        <p:nvSpPr>
          <p:cNvPr id="6" name="Footer Placeholder 5">
            <a:extLst>
              <a:ext uri="{FF2B5EF4-FFF2-40B4-BE49-F238E27FC236}">
                <a16:creationId xmlns:a16="http://schemas.microsoft.com/office/drawing/2014/main" id="{9741F11F-83D5-4B5B-B4C9-AC3C0E09611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5B2F2A5-34D1-4B86-9DD8-58607585BFE5}"/>
              </a:ext>
            </a:extLst>
          </p:cNvPr>
          <p:cNvSpPr>
            <a:spLocks noGrp="1"/>
          </p:cNvSpPr>
          <p:nvPr>
            <p:ph type="sldNum" sz="quarter" idx="12"/>
          </p:nvPr>
        </p:nvSpPr>
        <p:spPr/>
        <p:txBody>
          <a:bodyPr/>
          <a:lstStyle/>
          <a:p>
            <a:fld id="{8E82AEA4-B2EF-428C-900E-AA1C6815EF5D}" type="slidenum">
              <a:rPr lang="en-AU" smtClean="0"/>
              <a:t>‹#›</a:t>
            </a:fld>
            <a:endParaRPr lang="en-AU"/>
          </a:p>
        </p:txBody>
      </p:sp>
    </p:spTree>
    <p:extLst>
      <p:ext uri="{BB962C8B-B14F-4D97-AF65-F5344CB8AC3E}">
        <p14:creationId xmlns:p14="http://schemas.microsoft.com/office/powerpoint/2010/main" val="2479019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C4AC61-FF70-4F8F-AAF8-64E7316EFC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3152DFF-B5FD-43E5-9863-54F206ABC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BE66C22-6738-4D07-BBBC-0535AC0F0B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627B8F-98C8-4BE4-A100-864483CF922A}" type="datetimeFigureOut">
              <a:rPr lang="en-AU" smtClean="0"/>
              <a:t>18/03/2019</a:t>
            </a:fld>
            <a:endParaRPr lang="en-AU"/>
          </a:p>
        </p:txBody>
      </p:sp>
      <p:sp>
        <p:nvSpPr>
          <p:cNvPr id="5" name="Footer Placeholder 4">
            <a:extLst>
              <a:ext uri="{FF2B5EF4-FFF2-40B4-BE49-F238E27FC236}">
                <a16:creationId xmlns:a16="http://schemas.microsoft.com/office/drawing/2014/main" id="{FF2AA1A5-2A64-44A8-9D12-EE9EEB60E7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0600D40A-6012-4144-BFE7-BA1224A30B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82AEA4-B2EF-428C-900E-AA1C6815EF5D}" type="slidenum">
              <a:rPr lang="en-AU" smtClean="0"/>
              <a:t>‹#›</a:t>
            </a:fld>
            <a:endParaRPr lang="en-AU"/>
          </a:p>
        </p:txBody>
      </p:sp>
    </p:spTree>
    <p:extLst>
      <p:ext uri="{BB962C8B-B14F-4D97-AF65-F5344CB8AC3E}">
        <p14:creationId xmlns:p14="http://schemas.microsoft.com/office/powerpoint/2010/main" val="2023319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9"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0" name="Oval 9">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3" name="Subtitle 2">
            <a:extLst>
              <a:ext uri="{FF2B5EF4-FFF2-40B4-BE49-F238E27FC236}">
                <a16:creationId xmlns:a16="http://schemas.microsoft.com/office/drawing/2014/main" id="{3FEA24FA-1B97-44D8-B15A-F85681450597}"/>
              </a:ext>
            </a:extLst>
          </p:cNvPr>
          <p:cNvSpPr>
            <a:spLocks noGrp="1"/>
          </p:cNvSpPr>
          <p:nvPr>
            <p:ph type="subTitle" idx="1"/>
          </p:nvPr>
        </p:nvSpPr>
        <p:spPr>
          <a:xfrm>
            <a:off x="1524000" y="4495800"/>
            <a:ext cx="9144000" cy="762000"/>
          </a:xfrm>
        </p:spPr>
        <p:txBody>
          <a:bodyPr>
            <a:normAutofit/>
          </a:bodyPr>
          <a:lstStyle/>
          <a:p>
            <a:r>
              <a:rPr lang="en-AU" sz="1800"/>
              <a:t>A step by step outline of expectations.</a:t>
            </a:r>
          </a:p>
        </p:txBody>
      </p:sp>
      <p:sp>
        <p:nvSpPr>
          <p:cNvPr id="13" name="Rectangle 12">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A88FB7F-4FAB-4DE6-ADE9-B0AF5D6A996C}"/>
              </a:ext>
            </a:extLst>
          </p:cNvPr>
          <p:cNvSpPr>
            <a:spLocks noGrp="1"/>
          </p:cNvSpPr>
          <p:nvPr>
            <p:ph type="ctrTitle"/>
          </p:nvPr>
        </p:nvSpPr>
        <p:spPr>
          <a:xfrm>
            <a:off x="1524000" y="2776538"/>
            <a:ext cx="9144000" cy="1381188"/>
          </a:xfrm>
        </p:spPr>
        <p:txBody>
          <a:bodyPr anchor="ctr">
            <a:normAutofit/>
          </a:bodyPr>
          <a:lstStyle/>
          <a:p>
            <a:r>
              <a:rPr lang="en-AU" sz="4000">
                <a:solidFill>
                  <a:schemeClr val="bg2"/>
                </a:solidFill>
              </a:rPr>
              <a:t>What does EC mean for Service Providers?</a:t>
            </a:r>
          </a:p>
        </p:txBody>
      </p:sp>
    </p:spTree>
    <p:extLst>
      <p:ext uri="{BB962C8B-B14F-4D97-AF65-F5344CB8AC3E}">
        <p14:creationId xmlns:p14="http://schemas.microsoft.com/office/powerpoint/2010/main" val="274997542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9CF16BB-FE62-424C-91B3-3EBDA3A7E29E}"/>
              </a:ext>
            </a:extLst>
          </p:cNvPr>
          <p:cNvSpPr>
            <a:spLocks noGrp="1"/>
          </p:cNvSpPr>
          <p:nvPr>
            <p:ph type="title"/>
          </p:nvPr>
        </p:nvSpPr>
        <p:spPr>
          <a:xfrm>
            <a:off x="694510" y="1487272"/>
            <a:ext cx="2743200" cy="2743200"/>
          </a:xfrm>
          <a:prstGeom prst="ellipse">
            <a:avLst/>
          </a:prstGeom>
          <a:solidFill>
            <a:srgbClr val="262626"/>
          </a:solidFill>
          <a:ln w="174625" cmpd="thinThick">
            <a:solidFill>
              <a:srgbClr val="262626"/>
            </a:solidFill>
          </a:ln>
        </p:spPr>
        <p:txBody>
          <a:bodyPr>
            <a:normAutofit/>
          </a:bodyPr>
          <a:lstStyle/>
          <a:p>
            <a:pPr algn="ctr"/>
            <a:r>
              <a:rPr lang="en-AU" sz="2600">
                <a:solidFill>
                  <a:srgbClr val="FFFFFF"/>
                </a:solidFill>
              </a:rPr>
              <a:t>Are you ready for EC?  </a:t>
            </a:r>
          </a:p>
        </p:txBody>
      </p:sp>
      <p:graphicFrame>
        <p:nvGraphicFramePr>
          <p:cNvPr id="4" name="Table 3">
            <a:extLst>
              <a:ext uri="{FF2B5EF4-FFF2-40B4-BE49-F238E27FC236}">
                <a16:creationId xmlns:a16="http://schemas.microsoft.com/office/drawing/2014/main" id="{EBE4FC06-E36F-44B5-A61C-ADA5BBFF7D8E}"/>
              </a:ext>
            </a:extLst>
          </p:cNvPr>
          <p:cNvGraphicFramePr>
            <a:graphicFrameLocks noGrp="1"/>
          </p:cNvGraphicFramePr>
          <p:nvPr>
            <p:extLst>
              <p:ext uri="{D42A27DB-BD31-4B8C-83A1-F6EECF244321}">
                <p14:modId xmlns:p14="http://schemas.microsoft.com/office/powerpoint/2010/main" val="2389692973"/>
              </p:ext>
            </p:extLst>
          </p:nvPr>
        </p:nvGraphicFramePr>
        <p:xfrm>
          <a:off x="4038600" y="1632711"/>
          <a:ext cx="7188199" cy="2452322"/>
        </p:xfrm>
        <a:graphic>
          <a:graphicData uri="http://schemas.openxmlformats.org/drawingml/2006/table">
            <a:tbl>
              <a:tblPr>
                <a:tableStyleId>{8EC20E35-A176-4012-BC5E-935CFFF8708E}</a:tableStyleId>
              </a:tblPr>
              <a:tblGrid>
                <a:gridCol w="7188199">
                  <a:extLst>
                    <a:ext uri="{9D8B030D-6E8A-4147-A177-3AD203B41FA5}">
                      <a16:colId xmlns:a16="http://schemas.microsoft.com/office/drawing/2014/main" val="3135911975"/>
                    </a:ext>
                  </a:extLst>
                </a:gridCol>
              </a:tblGrid>
              <a:tr h="2452322">
                <a:tc>
                  <a:txBody>
                    <a:bodyPr/>
                    <a:lstStyle/>
                    <a:p>
                      <a:pPr algn="ctr" fontAlgn="ctr"/>
                      <a:r>
                        <a:rPr lang="en-AU" sz="1600" u="none" strike="noStrike" dirty="0">
                          <a:effectLst/>
                        </a:rPr>
                        <a:t>The Theory of Change that underpins the logic of Empowered Communities is that Structural Reform that Empowers Indigenous People will result in our being able to exercise greater Agency, which will generate Development (social, economic, family and personal), which will lead to improved Productivity.  Empowerment, Development and Productivity will help to strengthen Culture and close the gap in social and economic wellbeing and advantage. </a:t>
                      </a:r>
                    </a:p>
                    <a:p>
                      <a:pPr algn="ctr" fontAlgn="ctr"/>
                      <a:r>
                        <a:rPr lang="en-AU" sz="1600" u="none" strike="noStrike" dirty="0">
                          <a:effectLst/>
                        </a:rPr>
                        <a:t>(Read in reverse: the disempowerment of Indigenous people has led to a fracturing of culture, frustration and the undermining of Indigenous agency, which has stymied development and led to waste and poor productivity with a resulting gap in social and economic advantage.)</a:t>
                      </a:r>
                      <a:endParaRPr lang="en-AU" sz="1600" b="0" i="1" u="none" strike="noStrike" dirty="0">
                        <a:solidFill>
                          <a:srgbClr val="000000"/>
                        </a:solidFill>
                        <a:effectLst/>
                        <a:latin typeface="Calibri" panose="020F0502020204030204" pitchFamily="34" charset="0"/>
                      </a:endParaRPr>
                    </a:p>
                  </a:txBody>
                  <a:tcPr marL="7296" marR="7296" marT="7296" marB="0" anchor="ctr"/>
                </a:tc>
                <a:extLst>
                  <a:ext uri="{0D108BD9-81ED-4DB2-BD59-A6C34878D82A}">
                    <a16:rowId xmlns:a16="http://schemas.microsoft.com/office/drawing/2014/main" val="785069818"/>
                  </a:ext>
                </a:extLst>
              </a:tr>
            </a:tbl>
          </a:graphicData>
        </a:graphic>
      </p:graphicFrame>
    </p:spTree>
    <p:extLst>
      <p:ext uri="{BB962C8B-B14F-4D97-AF65-F5344CB8AC3E}">
        <p14:creationId xmlns:p14="http://schemas.microsoft.com/office/powerpoint/2010/main" val="1640473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8" name="Group 17">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9"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0"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21"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22"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3"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4"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5" name="Title 4">
            <a:extLst>
              <a:ext uri="{FF2B5EF4-FFF2-40B4-BE49-F238E27FC236}">
                <a16:creationId xmlns:a16="http://schemas.microsoft.com/office/drawing/2014/main" id="{B5015D7F-6669-4DE1-82B1-77D01DA654C1}"/>
              </a:ext>
            </a:extLst>
          </p:cNvPr>
          <p:cNvSpPr>
            <a:spLocks noGrp="1"/>
          </p:cNvSpPr>
          <p:nvPr>
            <p:ph type="title"/>
          </p:nvPr>
        </p:nvSpPr>
        <p:spPr>
          <a:xfrm>
            <a:off x="535020" y="685800"/>
            <a:ext cx="2780271" cy="5105400"/>
          </a:xfrm>
        </p:spPr>
        <p:txBody>
          <a:bodyPr vert="horz" lIns="91440" tIns="45720" rIns="91440" bIns="45720" rtlCol="0" anchor="ctr">
            <a:normAutofit/>
          </a:bodyPr>
          <a:lstStyle/>
          <a:p>
            <a:r>
              <a:rPr lang="en-US" sz="4000">
                <a:solidFill>
                  <a:srgbClr val="FFFFFF"/>
                </a:solidFill>
              </a:rPr>
              <a:t>What is EC?</a:t>
            </a:r>
          </a:p>
        </p:txBody>
      </p:sp>
      <p:graphicFrame>
        <p:nvGraphicFramePr>
          <p:cNvPr id="11" name="TextBox 5">
            <a:extLst>
              <a:ext uri="{FF2B5EF4-FFF2-40B4-BE49-F238E27FC236}">
                <a16:creationId xmlns:a16="http://schemas.microsoft.com/office/drawing/2014/main" id="{94832BAC-8852-4BFB-986B-9843A047272D}"/>
              </a:ext>
            </a:extLst>
          </p:cNvPr>
          <p:cNvGraphicFramePr/>
          <p:nvPr>
            <p:extLst>
              <p:ext uri="{D42A27DB-BD31-4B8C-83A1-F6EECF244321}">
                <p14:modId xmlns:p14="http://schemas.microsoft.com/office/powerpoint/2010/main" val="3073955290"/>
              </p:ext>
            </p:extLst>
          </p:nvPr>
        </p:nvGraphicFramePr>
        <p:xfrm>
          <a:off x="5010150" y="685799"/>
          <a:ext cx="6492875" cy="52399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1842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14">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4" name="Group 16">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8"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2"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3"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4"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34"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5"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6"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8"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40" name="Group 39">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41" name="Rectangle 40">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Rectangle 42">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D9CF16BB-FE62-424C-91B3-3EBDA3A7E29E}"/>
              </a:ext>
            </a:extLst>
          </p:cNvPr>
          <p:cNvSpPr>
            <a:spLocks noGrp="1"/>
          </p:cNvSpPr>
          <p:nvPr>
            <p:ph type="title"/>
          </p:nvPr>
        </p:nvSpPr>
        <p:spPr>
          <a:xfrm>
            <a:off x="904877" y="2415322"/>
            <a:ext cx="3451730" cy="2399869"/>
          </a:xfrm>
        </p:spPr>
        <p:txBody>
          <a:bodyPr>
            <a:normAutofit/>
          </a:bodyPr>
          <a:lstStyle/>
          <a:p>
            <a:pPr algn="ctr"/>
            <a:r>
              <a:rPr lang="en-AU" sz="4000">
                <a:solidFill>
                  <a:srgbClr val="FFFFFF"/>
                </a:solidFill>
              </a:rPr>
              <a:t>Are you Service Providers ready for EC?  </a:t>
            </a:r>
            <a:r>
              <a:rPr lang="en-AU" sz="4000" i="1">
                <a:solidFill>
                  <a:srgbClr val="FFFFFF"/>
                </a:solidFill>
              </a:rPr>
              <a:t>Your Strategic Plan.</a:t>
            </a:r>
          </a:p>
        </p:txBody>
      </p:sp>
      <p:sp>
        <p:nvSpPr>
          <p:cNvPr id="3" name="Content Placeholder 2">
            <a:extLst>
              <a:ext uri="{FF2B5EF4-FFF2-40B4-BE49-F238E27FC236}">
                <a16:creationId xmlns:a16="http://schemas.microsoft.com/office/drawing/2014/main" id="{AD2B3009-1E21-462D-A2F9-BB5E7FD35DA5}"/>
              </a:ext>
            </a:extLst>
          </p:cNvPr>
          <p:cNvSpPr>
            <a:spLocks noGrp="1"/>
          </p:cNvSpPr>
          <p:nvPr>
            <p:ph idx="1"/>
          </p:nvPr>
        </p:nvSpPr>
        <p:spPr>
          <a:xfrm>
            <a:off x="5120640" y="804672"/>
            <a:ext cx="6281928" cy="5248656"/>
          </a:xfrm>
        </p:spPr>
        <p:txBody>
          <a:bodyPr anchor="ctr">
            <a:normAutofit/>
          </a:bodyPr>
          <a:lstStyle/>
          <a:p>
            <a:pPr marL="0" indent="0">
              <a:buNone/>
            </a:pPr>
            <a:r>
              <a:rPr lang="en-AU" sz="1900"/>
              <a:t>Does your organisation’s Strategic Plan specifically address how you will respond to the EC opportunity?</a:t>
            </a:r>
          </a:p>
          <a:p>
            <a:pPr lvl="1"/>
            <a:r>
              <a:rPr lang="en-AU" sz="1900"/>
              <a:t>Outline your organisation’s commitment to EC and its principles.</a:t>
            </a:r>
          </a:p>
          <a:p>
            <a:pPr lvl="1"/>
            <a:r>
              <a:rPr lang="en-AU" sz="1900"/>
              <a:t>Detail your strategy, objectives and KPIs for improving the quality and extent of Indigenous governance.</a:t>
            </a:r>
          </a:p>
          <a:p>
            <a:pPr lvl="1"/>
            <a:r>
              <a:rPr lang="en-AU" sz="1900"/>
              <a:t>Specifically outline your investments in capacity-building your clients rather than maintain their dependence?  How are you empowering your clients?</a:t>
            </a:r>
          </a:p>
          <a:p>
            <a:pPr lvl="1"/>
            <a:r>
              <a:rPr lang="en-AU" sz="1900"/>
              <a:t>Detail your investment in a HRM policy in terms of recruitment, training, promotion, mentoring and promotion of Indigenous people.</a:t>
            </a:r>
          </a:p>
          <a:p>
            <a:pPr lvl="1"/>
            <a:r>
              <a:rPr lang="en-AU" sz="1900"/>
              <a:t>Provide for program design procedures that embed Co-Design as a matter of course. </a:t>
            </a:r>
          </a:p>
          <a:p>
            <a:pPr lvl="1"/>
            <a:r>
              <a:rPr lang="en-AU" sz="1900"/>
              <a:t>Make provision for investment in monitoring and evaluation of investments in terms of Outcomes and Impacts, not just inputs and outputs.</a:t>
            </a:r>
          </a:p>
        </p:txBody>
      </p:sp>
    </p:spTree>
    <p:extLst>
      <p:ext uri="{BB962C8B-B14F-4D97-AF65-F5344CB8AC3E}">
        <p14:creationId xmlns:p14="http://schemas.microsoft.com/office/powerpoint/2010/main" val="2306626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EF4E260-B79D-41D8-90EB-C84807CD77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135" y="476778"/>
            <a:ext cx="7212450" cy="592065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C80F2B-D396-4A37-BF57-73238D1127A3}"/>
              </a:ext>
            </a:extLst>
          </p:cNvPr>
          <p:cNvSpPr>
            <a:spLocks noGrp="1"/>
          </p:cNvSpPr>
          <p:nvPr>
            <p:ph type="title"/>
          </p:nvPr>
        </p:nvSpPr>
        <p:spPr>
          <a:xfrm>
            <a:off x="1118215" y="1269255"/>
            <a:ext cx="5956353" cy="3038947"/>
          </a:xfrm>
        </p:spPr>
        <p:txBody>
          <a:bodyPr vert="horz" lIns="91440" tIns="45720" rIns="91440" bIns="45720" rtlCol="0" anchor="b">
            <a:normAutofit fontScale="90000"/>
          </a:bodyPr>
          <a:lstStyle/>
          <a:p>
            <a:pPr algn="r"/>
            <a:r>
              <a:rPr lang="en-US" sz="5000" kern="1200" dirty="0">
                <a:solidFill>
                  <a:srgbClr val="FFFFFF"/>
                </a:solidFill>
                <a:latin typeface="+mj-lt"/>
                <a:ea typeface="+mj-ea"/>
                <a:cs typeface="+mj-cs"/>
              </a:rPr>
              <a:t>Have you read the section of the EC Program Logic </a:t>
            </a:r>
            <a:r>
              <a:rPr lang="en-US" sz="5000" dirty="0">
                <a:solidFill>
                  <a:srgbClr val="FFFFFF"/>
                </a:solidFill>
              </a:rPr>
              <a:t>that specifically speaks to Service Providers??</a:t>
            </a:r>
            <a:r>
              <a:rPr lang="en-US" sz="5000" kern="1200" dirty="0">
                <a:solidFill>
                  <a:srgbClr val="FFFFFF"/>
                </a:solidFill>
                <a:latin typeface="+mj-lt"/>
                <a:ea typeface="+mj-ea"/>
                <a:cs typeface="+mj-cs"/>
              </a:rPr>
              <a:t> </a:t>
            </a:r>
          </a:p>
        </p:txBody>
      </p:sp>
      <p:sp>
        <p:nvSpPr>
          <p:cNvPr id="3" name="Text Placeholder 2">
            <a:extLst>
              <a:ext uri="{FF2B5EF4-FFF2-40B4-BE49-F238E27FC236}">
                <a16:creationId xmlns:a16="http://schemas.microsoft.com/office/drawing/2014/main" id="{0D975D8C-8F04-4140-BABA-16400CB06744}"/>
              </a:ext>
            </a:extLst>
          </p:cNvPr>
          <p:cNvSpPr>
            <a:spLocks noGrp="1"/>
          </p:cNvSpPr>
          <p:nvPr>
            <p:ph type="body" idx="1"/>
          </p:nvPr>
        </p:nvSpPr>
        <p:spPr>
          <a:xfrm>
            <a:off x="1118215" y="4578114"/>
            <a:ext cx="5956353" cy="1247274"/>
          </a:xfrm>
        </p:spPr>
        <p:txBody>
          <a:bodyPr vert="horz" lIns="91440" tIns="45720" rIns="91440" bIns="45720" rtlCol="0">
            <a:normAutofit/>
          </a:bodyPr>
          <a:lstStyle/>
          <a:p>
            <a:pPr algn="r"/>
            <a:endParaRPr lang="en-US" kern="1200">
              <a:solidFill>
                <a:srgbClr val="FFFFFF"/>
              </a:solidFill>
              <a:latin typeface="+mn-lt"/>
              <a:ea typeface="+mn-ea"/>
              <a:cs typeface="+mn-cs"/>
            </a:endParaRPr>
          </a:p>
          <a:p>
            <a:pPr algn="r"/>
            <a:endParaRPr lang="en-US" kern="1200">
              <a:solidFill>
                <a:srgbClr val="FFFFFF"/>
              </a:solidFill>
              <a:latin typeface="+mn-lt"/>
              <a:ea typeface="+mn-ea"/>
              <a:cs typeface="+mn-cs"/>
            </a:endParaRPr>
          </a:p>
        </p:txBody>
      </p:sp>
      <p:cxnSp>
        <p:nvCxnSpPr>
          <p:cNvPr id="17" name="Straight Connector 16">
            <a:extLst>
              <a:ext uri="{FF2B5EF4-FFF2-40B4-BE49-F238E27FC236}">
                <a16:creationId xmlns:a16="http://schemas.microsoft.com/office/drawing/2014/main" id="{0686AD50-C6DC-4D98-A467-9AC1F3C2D8D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30880" y="4424906"/>
            <a:ext cx="365760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241208F6-8B1C-4098-9388-150BC8E447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452" y="476778"/>
            <a:ext cx="3864383" cy="5920653"/>
          </a:xfrm>
          <a:prstGeom prst="rect">
            <a:avLst/>
          </a:prstGeom>
          <a:solidFill>
            <a:srgbClr val="A6A6A6">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30007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CF16BB-FE62-424C-91B3-3EBDA3A7E29E}"/>
              </a:ext>
            </a:extLst>
          </p:cNvPr>
          <p:cNvSpPr>
            <a:spLocks noGrp="1"/>
          </p:cNvSpPr>
          <p:nvPr>
            <p:ph type="title"/>
          </p:nvPr>
        </p:nvSpPr>
        <p:spPr>
          <a:xfrm>
            <a:off x="838200" y="963877"/>
            <a:ext cx="3494362" cy="4930246"/>
          </a:xfrm>
        </p:spPr>
        <p:txBody>
          <a:bodyPr>
            <a:normAutofit/>
          </a:bodyPr>
          <a:lstStyle/>
          <a:p>
            <a:pPr algn="r"/>
            <a:r>
              <a:rPr lang="en-AU">
                <a:solidFill>
                  <a:schemeClr val="accent1"/>
                </a:solidFill>
              </a:rPr>
              <a:t>Are you ready for EC?  Your Strategic Plan.</a:t>
            </a:r>
          </a:p>
        </p:txBody>
      </p:sp>
      <p:cxnSp>
        <p:nvCxnSpPr>
          <p:cNvPr id="26" name="Straight Connector 25">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D2B3009-1E21-462D-A2F9-BB5E7FD35DA5}"/>
              </a:ext>
            </a:extLst>
          </p:cNvPr>
          <p:cNvSpPr>
            <a:spLocks noGrp="1"/>
          </p:cNvSpPr>
          <p:nvPr>
            <p:ph idx="1"/>
          </p:nvPr>
        </p:nvSpPr>
        <p:spPr>
          <a:xfrm>
            <a:off x="4976031" y="963877"/>
            <a:ext cx="6377769" cy="4930246"/>
          </a:xfrm>
        </p:spPr>
        <p:txBody>
          <a:bodyPr anchor="ctr">
            <a:normAutofit/>
          </a:bodyPr>
          <a:lstStyle/>
          <a:p>
            <a:pPr marL="0" indent="0">
              <a:buNone/>
            </a:pPr>
            <a:r>
              <a:rPr lang="en-AU" sz="2400"/>
              <a:t>And, if you are a non-Indigenous organisation, does your Strategic Plan also:</a:t>
            </a:r>
          </a:p>
          <a:p>
            <a:pPr lvl="1"/>
            <a:endParaRPr lang="en-AU"/>
          </a:p>
          <a:p>
            <a:pPr lvl="1"/>
            <a:r>
              <a:rPr lang="en-AU"/>
              <a:t>Provide a policy statement on your commitment to retreating from Indigenous service provision and supporting Indigenous service providers to move into the space?</a:t>
            </a:r>
          </a:p>
          <a:p>
            <a:pPr lvl="1"/>
            <a:r>
              <a:rPr lang="en-AU"/>
              <a:t>Identify potential partners or a partnering strategy for you to partner with Indigenous service providers in your region.</a:t>
            </a:r>
          </a:p>
          <a:p>
            <a:pPr lvl="1"/>
            <a:r>
              <a:rPr lang="en-AU"/>
              <a:t>Detail your investment in skills transfer to Indigenous partners.</a:t>
            </a:r>
          </a:p>
        </p:txBody>
      </p:sp>
    </p:spTree>
    <p:extLst>
      <p:ext uri="{BB962C8B-B14F-4D97-AF65-F5344CB8AC3E}">
        <p14:creationId xmlns:p14="http://schemas.microsoft.com/office/powerpoint/2010/main" val="297557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2ED9029-64A6-4BAE-BA25-DC2A13D43E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34" y="0"/>
            <a:ext cx="12192000"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AFABACF-DDBE-415C-8EE1-F7DD68C632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9" name="Rectangle 18">
            <a:extLst>
              <a:ext uri="{FF2B5EF4-FFF2-40B4-BE49-F238E27FC236}">
                <a16:creationId xmlns:a16="http://schemas.microsoft.com/office/drawing/2014/main" id="{41E17A99-1553-4633-ADFB-5CCDCF801D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CF16BB-FE62-424C-91B3-3EBDA3A7E29E}"/>
              </a:ext>
            </a:extLst>
          </p:cNvPr>
          <p:cNvSpPr>
            <a:spLocks noGrp="1"/>
          </p:cNvSpPr>
          <p:nvPr>
            <p:ph type="title"/>
          </p:nvPr>
        </p:nvSpPr>
        <p:spPr>
          <a:xfrm>
            <a:off x="1776173" y="1608667"/>
            <a:ext cx="2556390" cy="4491015"/>
          </a:xfrm>
        </p:spPr>
        <p:txBody>
          <a:bodyPr anchor="t">
            <a:normAutofit/>
          </a:bodyPr>
          <a:lstStyle/>
          <a:p>
            <a:pPr algn="r"/>
            <a:r>
              <a:rPr lang="en-AU" sz="3200">
                <a:solidFill>
                  <a:srgbClr val="FFFFFF"/>
                </a:solidFill>
              </a:rPr>
              <a:t>Are you ready for EC?  Your HRM Strategy.</a:t>
            </a:r>
          </a:p>
        </p:txBody>
      </p:sp>
      <p:sp>
        <p:nvSpPr>
          <p:cNvPr id="3" name="Content Placeholder 2">
            <a:extLst>
              <a:ext uri="{FF2B5EF4-FFF2-40B4-BE49-F238E27FC236}">
                <a16:creationId xmlns:a16="http://schemas.microsoft.com/office/drawing/2014/main" id="{AD2B3009-1E21-462D-A2F9-BB5E7FD35DA5}"/>
              </a:ext>
            </a:extLst>
          </p:cNvPr>
          <p:cNvSpPr>
            <a:spLocks noGrp="1"/>
          </p:cNvSpPr>
          <p:nvPr>
            <p:ph idx="1"/>
          </p:nvPr>
        </p:nvSpPr>
        <p:spPr>
          <a:xfrm>
            <a:off x="4976029" y="1608667"/>
            <a:ext cx="6291241" cy="4491015"/>
          </a:xfrm>
        </p:spPr>
        <p:txBody>
          <a:bodyPr>
            <a:normAutofit/>
          </a:bodyPr>
          <a:lstStyle/>
          <a:p>
            <a:pPr lvl="1"/>
            <a:r>
              <a:rPr lang="en-AU" sz="2000">
                <a:solidFill>
                  <a:srgbClr val="FFFFFF"/>
                </a:solidFill>
              </a:rPr>
              <a:t>What are your HRM policies to promote Indigenisation of your service?</a:t>
            </a:r>
          </a:p>
          <a:p>
            <a:pPr lvl="1"/>
            <a:r>
              <a:rPr lang="en-AU" sz="2000">
                <a:solidFill>
                  <a:srgbClr val="FFFFFF"/>
                </a:solidFill>
              </a:rPr>
              <a:t>Have you identified KPIs for Indigenous recruitment, training, promotion, secondments, mentoring?</a:t>
            </a:r>
          </a:p>
        </p:txBody>
      </p:sp>
    </p:spTree>
    <p:extLst>
      <p:ext uri="{BB962C8B-B14F-4D97-AF65-F5344CB8AC3E}">
        <p14:creationId xmlns:p14="http://schemas.microsoft.com/office/powerpoint/2010/main" val="3328440610"/>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Freeform: Shape 16">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9" name="Group 18">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20"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1"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22"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23"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4"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5"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D9CF16BB-FE62-424C-91B3-3EBDA3A7E29E}"/>
              </a:ext>
            </a:extLst>
          </p:cNvPr>
          <p:cNvSpPr>
            <a:spLocks noGrp="1"/>
          </p:cNvSpPr>
          <p:nvPr>
            <p:ph type="title"/>
          </p:nvPr>
        </p:nvSpPr>
        <p:spPr>
          <a:xfrm>
            <a:off x="535020" y="685800"/>
            <a:ext cx="2780271" cy="5105400"/>
          </a:xfrm>
        </p:spPr>
        <p:txBody>
          <a:bodyPr>
            <a:normAutofit/>
          </a:bodyPr>
          <a:lstStyle/>
          <a:p>
            <a:r>
              <a:rPr lang="en-AU" sz="4000">
                <a:solidFill>
                  <a:srgbClr val="FFFFFF"/>
                </a:solidFill>
              </a:rPr>
              <a:t>Are you ready for EC?  Your M &amp; E.</a:t>
            </a:r>
          </a:p>
        </p:txBody>
      </p:sp>
      <p:graphicFrame>
        <p:nvGraphicFramePr>
          <p:cNvPr id="12" name="Content Placeholder 2">
            <a:extLst>
              <a:ext uri="{FF2B5EF4-FFF2-40B4-BE49-F238E27FC236}">
                <a16:creationId xmlns:a16="http://schemas.microsoft.com/office/drawing/2014/main" id="{A48D08AE-BD97-41E9-89B8-1E1FE1ACEB51}"/>
              </a:ext>
            </a:extLst>
          </p:cNvPr>
          <p:cNvGraphicFramePr>
            <a:graphicFrameLocks noGrp="1"/>
          </p:cNvGraphicFramePr>
          <p:nvPr>
            <p:ph idx="1"/>
            <p:extLst>
              <p:ext uri="{D42A27DB-BD31-4B8C-83A1-F6EECF244321}">
                <p14:modId xmlns:p14="http://schemas.microsoft.com/office/powerpoint/2010/main" val="286295193"/>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671746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555</Words>
  <Application>Microsoft Office PowerPoint</Application>
  <PresentationFormat>Widescreen</PresentationFormat>
  <Paragraphs>35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What does EC mean for Service Providers?</vt:lpstr>
      <vt:lpstr>Are you ready for EC?  </vt:lpstr>
      <vt:lpstr>What is EC?</vt:lpstr>
      <vt:lpstr>Are you Service Providers ready for EC?  Your Strategic Plan.</vt:lpstr>
      <vt:lpstr>Have you read the section of the EC Program Logic that specifically speaks to Service Providers?? </vt:lpstr>
      <vt:lpstr>Are you ready for EC?  Your Strategic Plan.</vt:lpstr>
      <vt:lpstr>Are you ready for EC?  Your HRM Strategy.</vt:lpstr>
      <vt:lpstr>Are you ready for EC?  Your M &amp; 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does EC mean for Service Providers?</dc:title>
  <dc:creator>Annie Holden</dc:creator>
  <cp:lastModifiedBy>Annie Holden</cp:lastModifiedBy>
  <cp:revision>1</cp:revision>
  <dcterms:created xsi:type="dcterms:W3CDTF">2019-03-18T05:05:11Z</dcterms:created>
  <dcterms:modified xsi:type="dcterms:W3CDTF">2019-03-18T05:17:54Z</dcterms:modified>
</cp:coreProperties>
</file>